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13004800" cy="9753600"/>
  <p:notesSz cx="6858000" cy="9144000"/>
  <p:custDataLst>
    <p:tags r:id="rId34"/>
  </p:custDataLst>
  <p:defaultTex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lvl1pPr>
    <a:lvl2pPr marL="0" marR="0" indent="22860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lvl2pPr>
    <a:lvl3pPr marL="0" marR="0" indent="45720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lvl3pPr>
    <a:lvl4pPr marL="0" marR="0" indent="68580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lvl4pPr>
    <a:lvl5pPr marL="0" marR="0" indent="91440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lvl5pPr>
    <a:lvl6pPr marL="0" marR="0" indent="114300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lvl6pPr>
    <a:lvl7pPr marL="0" marR="0" indent="137160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lvl7pPr>
    <a:lvl8pPr marL="0" marR="0" indent="160020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lvl8pPr>
    <a:lvl9pPr marL="0" marR="0" indent="182880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lvl9pPr>
  </p:defaultTextStyle>
  <p:extLst>
    <p:ext uri="{EFAFB233-063F-42B5-8137-9DF3F51BA10A}">
      <p15:sldGuideLst xmlns:p15="http://schemas.microsoft.com/office/powerpoint/2012/main">
        <p15:guide id="1" orient="horz" pos="3093" userDrawn="1">
          <p15:clr>
            <a:srgbClr val="A4A3A4"/>
          </p15:clr>
        </p15:guide>
        <p15:guide id="2" pos="413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p:scale>
          <a:sx n="72" d="100"/>
          <a:sy n="72" d="100"/>
        </p:scale>
        <p:origin x="-1528" y="40"/>
      </p:cViewPr>
      <p:guideLst>
        <p:guide orient="horz" pos="3093"/>
        <p:guide pos="413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gs" Target="tags/tag1.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notesMaster" Target="notesMasters/notesMaster1.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p:txBody>
      </p:sp>
      <p:sp>
        <p:nvSpPr>
          <p:cNvPr id="117" name="Shape 117"/>
          <p:cNvSpPr>
            <a:spLocks noGrp="1"/>
          </p:cNvSpPr>
          <p:nvPr>
            <p:ph type="body" sz="quarter" idx="1"/>
          </p:nvPr>
        </p:nvSpPr>
        <p:spPr>
          <a:xfrm>
            <a:off x="914400" y="4343400"/>
            <a:ext cx="5029200" cy="4114800"/>
          </a:xfrm>
          <a:prstGeom prst="rect">
            <a:avLst/>
          </a:prstGeom>
        </p:spPr>
        <p:txBody>
          <a:bodyPr/>
          <a:lstStyle/>
          <a:p/>
        </p:txBody>
      </p:sp>
    </p:spTree>
  </p:cSld>
  <p:clrMap bg1="lt1" tx1="dk1" bg2="lt2" tx2="dk2" accent1="accent1" accent2="accent2" accent3="accent3" accent4="accent4" accent5="accent5" accent6="accent6" hlink="hlink" folHlink="folHlink"/>
  <p:notesStyle>
    <a:lvl1pPr defTabSz="457200" latinLnBrk="0">
      <a:lnSpc>
        <a:spcPct val="118000"/>
      </a:lnSpc>
      <a:defRPr sz="2200">
        <a:latin typeface="Helvetica Neue" panose="02000503000000020004"/>
        <a:ea typeface="Helvetica Neue" panose="02000503000000020004"/>
        <a:cs typeface="Helvetica Neue" panose="02000503000000020004"/>
        <a:sym typeface="Helvetica Neue" panose="02000503000000020004"/>
      </a:defRPr>
    </a:lvl1pPr>
    <a:lvl2pPr indent="228600" defTabSz="457200" latinLnBrk="0">
      <a:lnSpc>
        <a:spcPct val="118000"/>
      </a:lnSpc>
      <a:defRPr sz="2200">
        <a:latin typeface="Helvetica Neue" panose="02000503000000020004"/>
        <a:ea typeface="Helvetica Neue" panose="02000503000000020004"/>
        <a:cs typeface="Helvetica Neue" panose="02000503000000020004"/>
        <a:sym typeface="Helvetica Neue" panose="02000503000000020004"/>
      </a:defRPr>
    </a:lvl2pPr>
    <a:lvl3pPr indent="457200" defTabSz="457200" latinLnBrk="0">
      <a:lnSpc>
        <a:spcPct val="118000"/>
      </a:lnSpc>
      <a:defRPr sz="2200">
        <a:latin typeface="Helvetica Neue" panose="02000503000000020004"/>
        <a:ea typeface="Helvetica Neue" panose="02000503000000020004"/>
        <a:cs typeface="Helvetica Neue" panose="02000503000000020004"/>
        <a:sym typeface="Helvetica Neue" panose="02000503000000020004"/>
      </a:defRPr>
    </a:lvl3pPr>
    <a:lvl4pPr indent="685800" defTabSz="457200" latinLnBrk="0">
      <a:lnSpc>
        <a:spcPct val="118000"/>
      </a:lnSpc>
      <a:defRPr sz="2200">
        <a:latin typeface="Helvetica Neue" panose="02000503000000020004"/>
        <a:ea typeface="Helvetica Neue" panose="02000503000000020004"/>
        <a:cs typeface="Helvetica Neue" panose="02000503000000020004"/>
        <a:sym typeface="Helvetica Neue" panose="02000503000000020004"/>
      </a:defRPr>
    </a:lvl4pPr>
    <a:lvl5pPr indent="914400" defTabSz="457200" latinLnBrk="0">
      <a:lnSpc>
        <a:spcPct val="118000"/>
      </a:lnSpc>
      <a:defRPr sz="2200">
        <a:latin typeface="Helvetica Neue" panose="02000503000000020004"/>
        <a:ea typeface="Helvetica Neue" panose="02000503000000020004"/>
        <a:cs typeface="Helvetica Neue" panose="02000503000000020004"/>
        <a:sym typeface="Helvetica Neue" panose="02000503000000020004"/>
      </a:defRPr>
    </a:lvl5pPr>
    <a:lvl6pPr indent="1143000" defTabSz="457200" latinLnBrk="0">
      <a:lnSpc>
        <a:spcPct val="118000"/>
      </a:lnSpc>
      <a:defRPr sz="2200">
        <a:latin typeface="Helvetica Neue" panose="02000503000000020004"/>
        <a:ea typeface="Helvetica Neue" panose="02000503000000020004"/>
        <a:cs typeface="Helvetica Neue" panose="02000503000000020004"/>
        <a:sym typeface="Helvetica Neue" panose="02000503000000020004"/>
      </a:defRPr>
    </a:lvl6pPr>
    <a:lvl7pPr indent="1371600" defTabSz="457200" latinLnBrk="0">
      <a:lnSpc>
        <a:spcPct val="118000"/>
      </a:lnSpc>
      <a:defRPr sz="2200">
        <a:latin typeface="Helvetica Neue" panose="02000503000000020004"/>
        <a:ea typeface="Helvetica Neue" panose="02000503000000020004"/>
        <a:cs typeface="Helvetica Neue" panose="02000503000000020004"/>
        <a:sym typeface="Helvetica Neue" panose="02000503000000020004"/>
      </a:defRPr>
    </a:lvl7pPr>
    <a:lvl8pPr indent="1600200" defTabSz="457200" latinLnBrk="0">
      <a:lnSpc>
        <a:spcPct val="118000"/>
      </a:lnSpc>
      <a:defRPr sz="2200">
        <a:latin typeface="Helvetica Neue" panose="02000503000000020004"/>
        <a:ea typeface="Helvetica Neue" panose="02000503000000020004"/>
        <a:cs typeface="Helvetica Neue" panose="02000503000000020004"/>
        <a:sym typeface="Helvetica Neue" panose="02000503000000020004"/>
      </a:defRPr>
    </a:lvl8pPr>
    <a:lvl9pPr indent="1828800" defTabSz="457200" latinLnBrk="0">
      <a:lnSpc>
        <a:spcPct val="118000"/>
      </a:lnSpc>
      <a:defRPr sz="2200">
        <a:latin typeface="Helvetica Neue" panose="02000503000000020004"/>
        <a:ea typeface="Helvetica Neue" panose="02000503000000020004"/>
        <a:cs typeface="Helvetica Neue" panose="02000503000000020004"/>
        <a:sym typeface="Helvetica Neue" panose="02000503000000020004"/>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与副标题">
    <p:spTree>
      <p:nvGrpSpPr>
        <p:cNvPr id="1" name=""/>
        <p:cNvGrpSpPr/>
        <p:nvPr/>
      </p:nvGrpSpPr>
      <p:grpSpPr>
        <a:xfrm>
          <a:off x="0" y="0"/>
          <a:ext cx="0" cy="0"/>
          <a:chOff x="0" y="0"/>
          <a:chExt cx="0" cy="0"/>
        </a:xfrm>
      </p:grpSpPr>
      <p:sp>
        <p:nvSpPr>
          <p:cNvPr id="11" name="标题文本"/>
          <p:cNvSpPr txBox="1">
            <a:spLocks noGrp="1"/>
          </p:cNvSpPr>
          <p:nvPr>
            <p:ph type="title" hasCustomPrompt="1"/>
          </p:nvPr>
        </p:nvSpPr>
        <p:spPr>
          <a:xfrm>
            <a:off x="1270000" y="1638300"/>
            <a:ext cx="10464800" cy="3302000"/>
          </a:xfrm>
          <a:prstGeom prst="rect">
            <a:avLst/>
          </a:prstGeom>
        </p:spPr>
        <p:txBody>
          <a:bodyPr anchor="b"/>
          <a:lstStyle/>
          <a:p>
            <a:r>
              <a:t>标题文本</a:t>
            </a:r>
          </a:p>
        </p:txBody>
      </p:sp>
      <p:sp>
        <p:nvSpPr>
          <p:cNvPr id="12" name="正文级别 1…"/>
          <p:cNvSpPr txBox="1">
            <a:spLocks noGrp="1"/>
          </p:cNvSpPr>
          <p:nvPr>
            <p:ph type="body" sz="quarter" idx="1" hasCustomPrompt="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正文级别 1</a:t>
            </a:r>
          </a:p>
          <a:p>
            <a:pPr lvl="1"/>
            <a:r>
              <a:t>正文级别 2</a:t>
            </a:r>
          </a:p>
          <a:p>
            <a:pPr lvl="2"/>
            <a:r>
              <a:t>正文级别 3</a:t>
            </a:r>
          </a:p>
          <a:p>
            <a:pPr lvl="3"/>
            <a:r>
              <a:t>正文级别 4</a:t>
            </a:r>
          </a:p>
          <a:p>
            <a:pPr lvl="4"/>
            <a:r>
              <a:t>正文级别 5</a:t>
            </a:r>
          </a:p>
        </p:txBody>
      </p:sp>
      <p:sp>
        <p:nvSpPr>
          <p:cNvPr id="13" name="幻灯片编号"/>
          <p:cNvSpPr txBox="1">
            <a:spLocks noGrp="1"/>
          </p:cNvSpPr>
          <p:nvPr>
            <p:ph type="sldNum" sz="quarter" idx="2"/>
          </p:nvPr>
        </p:nvSpPr>
        <p:spPr>
          <a:prstGeom prst="rect">
            <a:avLst/>
          </a:prstGeom>
        </p:spPr>
        <p:txBody>
          <a:bodyPr/>
          <a:lstStyle>
            <a:lvl1pPr>
              <a:defRPr>
                <a:latin typeface="Helvetica Neue Thin" panose="02000503000000020004"/>
                <a:ea typeface="Helvetica Neue Thin" panose="02000503000000020004"/>
                <a:cs typeface="Helvetica Neue Thin" panose="02000503000000020004"/>
                <a:sym typeface="Helvetica Neue Thin" panose="02000503000000020004"/>
              </a:defRPr>
            </a:lvl1pPr>
          </a:lstStyle>
          <a:p>
            <a:fld id="{86CB4B4D-7CA3-9044-876B-883B54F8677D}" type="slidenum">
              <a:rPr/>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引文">
    <p:spTree>
      <p:nvGrpSpPr>
        <p:cNvPr id="1" name=""/>
        <p:cNvGrpSpPr/>
        <p:nvPr/>
      </p:nvGrpSpPr>
      <p:grpSpPr>
        <a:xfrm>
          <a:off x="0" y="0"/>
          <a:ext cx="0" cy="0"/>
          <a:chOff x="0" y="0"/>
          <a:chExt cx="0" cy="0"/>
        </a:xfrm>
      </p:grpSpPr>
      <p:sp>
        <p:nvSpPr>
          <p:cNvPr id="93" name="–Johnny Appleseed"/>
          <p:cNvSpPr txBox="1">
            <a:spLocks noGrp="1"/>
          </p:cNvSpPr>
          <p:nvPr>
            <p:ph type="body" sz="quarter" idx="13" hasCustomPrompt="1"/>
          </p:nvPr>
        </p:nvSpPr>
        <p:spPr>
          <a:xfrm>
            <a:off x="1270000" y="6362700"/>
            <a:ext cx="10464800" cy="461366"/>
          </a:xfrm>
          <a:prstGeom prst="rect">
            <a:avLst/>
          </a:prstGeom>
        </p:spPr>
        <p:txBody>
          <a:bodyPr anchor="t">
            <a:spAutoFit/>
          </a:bodyPr>
          <a:lstStyle>
            <a:lvl1pPr marL="0" indent="0" algn="ctr">
              <a:spcBef>
                <a:spcPts val="0"/>
              </a:spcBef>
              <a:buSzTx/>
              <a:buNone/>
              <a:defRPr sz="2400" i="1"/>
            </a:lvl1pPr>
          </a:lstStyle>
          <a:p>
            <a:r>
              <a:t>–Johnny Appleseed</a:t>
            </a:r>
          </a:p>
        </p:txBody>
      </p:sp>
      <p:sp>
        <p:nvSpPr>
          <p:cNvPr id="94" name="“在此键入引文。”"/>
          <p:cNvSpPr txBox="1">
            <a:spLocks noGrp="1"/>
          </p:cNvSpPr>
          <p:nvPr>
            <p:ph type="body" sz="quarter" idx="14" hasCustomPrompt="1"/>
          </p:nvPr>
        </p:nvSpPr>
        <p:spPr>
          <a:xfrm>
            <a:off x="1270000" y="4216400"/>
            <a:ext cx="10464800" cy="711201"/>
          </a:xfrm>
          <a:prstGeom prst="rect">
            <a:avLst/>
          </a:prstGeom>
        </p:spPr>
        <p:txBody>
          <a:bodyPr>
            <a:spAutoFit/>
          </a:bodyPr>
          <a:lstStyle>
            <a:lvl1pPr marL="0" indent="0" algn="ctr">
              <a:spcBef>
                <a:spcPts val="0"/>
              </a:spcBef>
              <a:buSzTx/>
              <a:buNone/>
              <a:defRPr sz="3400">
                <a:latin typeface="+mn-lt"/>
                <a:ea typeface="+mn-ea"/>
                <a:cs typeface="+mn-cs"/>
                <a:sym typeface="Helvetica Neue Medium" panose="02000503000000020004"/>
              </a:defRPr>
            </a:lvl1pPr>
          </a:lstStyle>
          <a:p>
            <a:r>
              <a:t>“在此键入引文。”</a:t>
            </a:r>
          </a:p>
        </p:txBody>
      </p:sp>
      <p:sp>
        <p:nvSpPr>
          <p:cNvPr id="95"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照片">
    <p:spTree>
      <p:nvGrpSpPr>
        <p:cNvPr id="1" name=""/>
        <p:cNvGrpSpPr/>
        <p:nvPr/>
      </p:nvGrpSpPr>
      <p:grpSpPr>
        <a:xfrm>
          <a:off x="0" y="0"/>
          <a:ext cx="0" cy="0"/>
          <a:chOff x="0" y="0"/>
          <a:chExt cx="0" cy="0"/>
        </a:xfrm>
      </p:grpSpPr>
      <p:sp>
        <p:nvSpPr>
          <p:cNvPr id="102" name="图像"/>
          <p:cNvSpPr>
            <a:spLocks noGrp="1"/>
          </p:cNvSpPr>
          <p:nvPr>
            <p:ph type="pic" idx="13"/>
          </p:nvPr>
        </p:nvSpPr>
        <p:spPr>
          <a:xfrm>
            <a:off x="0" y="0"/>
            <a:ext cx="13004800" cy="9753600"/>
          </a:xfrm>
          <a:prstGeom prst="rect">
            <a:avLst/>
          </a:prstGeom>
        </p:spPr>
        <p:txBody>
          <a:bodyPr lIns="91439" tIns="45719" rIns="91439" bIns="45719" anchor="t">
            <a:noAutofit/>
          </a:bodyPr>
          <a:lstStyle/>
          <a:p/>
        </p:txBody>
      </p:sp>
      <p:sp>
        <p:nvSpPr>
          <p:cNvPr id="103"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110"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照片 - 水平">
    <p:spTree>
      <p:nvGrpSpPr>
        <p:cNvPr id="1" name=""/>
        <p:cNvGrpSpPr/>
        <p:nvPr/>
      </p:nvGrpSpPr>
      <p:grpSpPr>
        <a:xfrm>
          <a:off x="0" y="0"/>
          <a:ext cx="0" cy="0"/>
          <a:chOff x="0" y="0"/>
          <a:chExt cx="0" cy="0"/>
        </a:xfrm>
      </p:grpSpPr>
      <p:sp>
        <p:nvSpPr>
          <p:cNvPr id="20" name="图像"/>
          <p:cNvSpPr>
            <a:spLocks noGrp="1"/>
          </p:cNvSpPr>
          <p:nvPr>
            <p:ph type="pic" idx="13"/>
          </p:nvPr>
        </p:nvSpPr>
        <p:spPr>
          <a:xfrm>
            <a:off x="1625600" y="673100"/>
            <a:ext cx="9753600" cy="5905500"/>
          </a:xfrm>
          <a:prstGeom prst="rect">
            <a:avLst/>
          </a:prstGeom>
        </p:spPr>
        <p:txBody>
          <a:bodyPr lIns="91439" tIns="45719" rIns="91439" bIns="45719" anchor="t">
            <a:noAutofit/>
          </a:bodyPr>
          <a:lstStyle/>
          <a:p/>
        </p:txBody>
      </p:sp>
      <p:sp>
        <p:nvSpPr>
          <p:cNvPr id="21" name="标题文本"/>
          <p:cNvSpPr txBox="1">
            <a:spLocks noGrp="1"/>
          </p:cNvSpPr>
          <p:nvPr>
            <p:ph type="title" hasCustomPrompt="1"/>
          </p:nvPr>
        </p:nvSpPr>
        <p:spPr>
          <a:xfrm>
            <a:off x="1270000" y="6718300"/>
            <a:ext cx="10464800" cy="1422400"/>
          </a:xfrm>
          <a:prstGeom prst="rect">
            <a:avLst/>
          </a:prstGeom>
        </p:spPr>
        <p:txBody>
          <a:bodyPr anchor="b"/>
          <a:lstStyle/>
          <a:p>
            <a:r>
              <a:t>标题文本</a:t>
            </a:r>
          </a:p>
        </p:txBody>
      </p:sp>
      <p:sp>
        <p:nvSpPr>
          <p:cNvPr id="22" name="正文级别 1…"/>
          <p:cNvSpPr txBox="1">
            <a:spLocks noGrp="1"/>
          </p:cNvSpPr>
          <p:nvPr>
            <p:ph type="body" sz="quarter" idx="1" hasCustomPrompt="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正文级别 1</a:t>
            </a:r>
          </a:p>
          <a:p>
            <a:pPr lvl="1"/>
            <a:r>
              <a:t>正文级别 2</a:t>
            </a:r>
          </a:p>
          <a:p>
            <a:pPr lvl="2"/>
            <a:r>
              <a:t>正文级别 3</a:t>
            </a:r>
          </a:p>
          <a:p>
            <a:pPr lvl="3"/>
            <a:r>
              <a:t>正文级别 4</a:t>
            </a:r>
          </a:p>
          <a:p>
            <a:pPr lvl="4"/>
            <a:r>
              <a:t>正文级别 5</a:t>
            </a:r>
          </a:p>
        </p:txBody>
      </p:sp>
      <p:sp>
        <p:nvSpPr>
          <p:cNvPr id="23"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标题 - 居中">
    <p:spTree>
      <p:nvGrpSpPr>
        <p:cNvPr id="1" name=""/>
        <p:cNvGrpSpPr/>
        <p:nvPr/>
      </p:nvGrpSpPr>
      <p:grpSpPr>
        <a:xfrm>
          <a:off x="0" y="0"/>
          <a:ext cx="0" cy="0"/>
          <a:chOff x="0" y="0"/>
          <a:chExt cx="0" cy="0"/>
        </a:xfrm>
      </p:grpSpPr>
      <p:sp>
        <p:nvSpPr>
          <p:cNvPr id="30" name="标题文本"/>
          <p:cNvSpPr txBox="1">
            <a:spLocks noGrp="1"/>
          </p:cNvSpPr>
          <p:nvPr>
            <p:ph type="title" hasCustomPrompt="1"/>
          </p:nvPr>
        </p:nvSpPr>
        <p:spPr>
          <a:xfrm>
            <a:off x="1270000" y="3225800"/>
            <a:ext cx="10464800" cy="3302000"/>
          </a:xfrm>
          <a:prstGeom prst="rect">
            <a:avLst/>
          </a:prstGeom>
        </p:spPr>
        <p:txBody>
          <a:bodyPr/>
          <a:lstStyle/>
          <a:p>
            <a:r>
              <a:t>标题文本</a:t>
            </a:r>
          </a:p>
        </p:txBody>
      </p:sp>
      <p:sp>
        <p:nvSpPr>
          <p:cNvPr id="31"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照片 - 垂直">
    <p:spTree>
      <p:nvGrpSpPr>
        <p:cNvPr id="1" name=""/>
        <p:cNvGrpSpPr/>
        <p:nvPr/>
      </p:nvGrpSpPr>
      <p:grpSpPr>
        <a:xfrm>
          <a:off x="0" y="0"/>
          <a:ext cx="0" cy="0"/>
          <a:chOff x="0" y="0"/>
          <a:chExt cx="0" cy="0"/>
        </a:xfrm>
      </p:grpSpPr>
      <p:sp>
        <p:nvSpPr>
          <p:cNvPr id="38" name="图像"/>
          <p:cNvSpPr>
            <a:spLocks noGrp="1"/>
          </p:cNvSpPr>
          <p:nvPr>
            <p:ph type="pic" sz="half" idx="13"/>
          </p:nvPr>
        </p:nvSpPr>
        <p:spPr>
          <a:xfrm>
            <a:off x="6718300" y="635000"/>
            <a:ext cx="5334000" cy="8216900"/>
          </a:xfrm>
          <a:prstGeom prst="rect">
            <a:avLst/>
          </a:prstGeom>
        </p:spPr>
        <p:txBody>
          <a:bodyPr lIns="91439" tIns="45719" rIns="91439" bIns="45719" anchor="t">
            <a:noAutofit/>
          </a:bodyPr>
          <a:lstStyle/>
          <a:p/>
        </p:txBody>
      </p:sp>
      <p:sp>
        <p:nvSpPr>
          <p:cNvPr id="39" name="标题文本"/>
          <p:cNvSpPr txBox="1">
            <a:spLocks noGrp="1"/>
          </p:cNvSpPr>
          <p:nvPr>
            <p:ph type="title" hasCustomPrompt="1"/>
          </p:nvPr>
        </p:nvSpPr>
        <p:spPr>
          <a:xfrm>
            <a:off x="952500" y="635000"/>
            <a:ext cx="5334000" cy="3987800"/>
          </a:xfrm>
          <a:prstGeom prst="rect">
            <a:avLst/>
          </a:prstGeom>
        </p:spPr>
        <p:txBody>
          <a:bodyPr anchor="b"/>
          <a:lstStyle>
            <a:lvl1pPr>
              <a:defRPr sz="6000"/>
            </a:lvl1pPr>
          </a:lstStyle>
          <a:p>
            <a:r>
              <a:t>标题文本</a:t>
            </a:r>
          </a:p>
        </p:txBody>
      </p:sp>
      <p:sp>
        <p:nvSpPr>
          <p:cNvPr id="40" name="正文级别 1…"/>
          <p:cNvSpPr txBox="1">
            <a:spLocks noGrp="1"/>
          </p:cNvSpPr>
          <p:nvPr>
            <p:ph type="body" sz="quarter" idx="1" hasCustomPrompt="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r>
              <a:t>正文级别 1</a:t>
            </a:r>
          </a:p>
          <a:p>
            <a:pPr lvl="1"/>
            <a:r>
              <a:t>正文级别 2</a:t>
            </a:r>
          </a:p>
          <a:p>
            <a:pPr lvl="2"/>
            <a:r>
              <a:t>正文级别 3</a:t>
            </a:r>
          </a:p>
          <a:p>
            <a:pPr lvl="3"/>
            <a:r>
              <a:t>正文级别 4</a:t>
            </a:r>
          </a:p>
          <a:p>
            <a:pPr lvl="4"/>
            <a:r>
              <a:t>正文级别 5</a:t>
            </a:r>
          </a:p>
        </p:txBody>
      </p:sp>
      <p:sp>
        <p:nvSpPr>
          <p:cNvPr id="41"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标题 - 顶部对齐">
    <p:spTree>
      <p:nvGrpSpPr>
        <p:cNvPr id="1" name=""/>
        <p:cNvGrpSpPr/>
        <p:nvPr/>
      </p:nvGrpSpPr>
      <p:grpSpPr>
        <a:xfrm>
          <a:off x="0" y="0"/>
          <a:ext cx="0" cy="0"/>
          <a:chOff x="0" y="0"/>
          <a:chExt cx="0" cy="0"/>
        </a:xfrm>
      </p:grpSpPr>
      <p:sp>
        <p:nvSpPr>
          <p:cNvPr id="48" name="标题文本"/>
          <p:cNvSpPr txBox="1">
            <a:spLocks noGrp="1"/>
          </p:cNvSpPr>
          <p:nvPr>
            <p:ph type="title" hasCustomPrompt="1"/>
          </p:nvPr>
        </p:nvSpPr>
        <p:spPr>
          <a:prstGeom prst="rect">
            <a:avLst/>
          </a:prstGeom>
        </p:spPr>
        <p:txBody>
          <a:bodyPr/>
          <a:lstStyle/>
          <a:p>
            <a:r>
              <a:t>标题文本</a:t>
            </a:r>
          </a:p>
        </p:txBody>
      </p:sp>
      <p:sp>
        <p:nvSpPr>
          <p:cNvPr id="49"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标题与项目符号">
    <p:spTree>
      <p:nvGrpSpPr>
        <p:cNvPr id="1" name=""/>
        <p:cNvGrpSpPr/>
        <p:nvPr/>
      </p:nvGrpSpPr>
      <p:grpSpPr>
        <a:xfrm>
          <a:off x="0" y="0"/>
          <a:ext cx="0" cy="0"/>
          <a:chOff x="0" y="0"/>
          <a:chExt cx="0" cy="0"/>
        </a:xfrm>
      </p:grpSpPr>
      <p:sp>
        <p:nvSpPr>
          <p:cNvPr id="56" name="标题文本"/>
          <p:cNvSpPr txBox="1">
            <a:spLocks noGrp="1"/>
          </p:cNvSpPr>
          <p:nvPr>
            <p:ph type="title" hasCustomPrompt="1"/>
          </p:nvPr>
        </p:nvSpPr>
        <p:spPr>
          <a:prstGeom prst="rect">
            <a:avLst/>
          </a:prstGeom>
        </p:spPr>
        <p:txBody>
          <a:bodyPr/>
          <a:lstStyle/>
          <a:p>
            <a:r>
              <a:t>标题文本</a:t>
            </a:r>
          </a:p>
        </p:txBody>
      </p:sp>
      <p:sp>
        <p:nvSpPr>
          <p:cNvPr id="57" name="正文级别 1…"/>
          <p:cNvSpPr txBox="1">
            <a:spLocks noGrp="1"/>
          </p:cNvSpPr>
          <p:nvPr>
            <p:ph type="body" idx="1" hasCustomPrompt="1"/>
          </p:nvPr>
        </p:nvSpPr>
        <p:spPr>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58"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标题、项目符号与照片">
    <p:spTree>
      <p:nvGrpSpPr>
        <p:cNvPr id="1" name=""/>
        <p:cNvGrpSpPr/>
        <p:nvPr/>
      </p:nvGrpSpPr>
      <p:grpSpPr>
        <a:xfrm>
          <a:off x="0" y="0"/>
          <a:ext cx="0" cy="0"/>
          <a:chOff x="0" y="0"/>
          <a:chExt cx="0" cy="0"/>
        </a:xfrm>
      </p:grpSpPr>
      <p:sp>
        <p:nvSpPr>
          <p:cNvPr id="65" name="图像"/>
          <p:cNvSpPr>
            <a:spLocks noGrp="1"/>
          </p:cNvSpPr>
          <p:nvPr>
            <p:ph type="pic" sz="half" idx="13"/>
          </p:nvPr>
        </p:nvSpPr>
        <p:spPr>
          <a:xfrm>
            <a:off x="6718300" y="2590800"/>
            <a:ext cx="5334000" cy="6286500"/>
          </a:xfrm>
          <a:prstGeom prst="rect">
            <a:avLst/>
          </a:prstGeom>
        </p:spPr>
        <p:txBody>
          <a:bodyPr lIns="91439" tIns="45719" rIns="91439" bIns="45719" anchor="t">
            <a:noAutofit/>
          </a:bodyPr>
          <a:lstStyle/>
          <a:p/>
        </p:txBody>
      </p:sp>
      <p:sp>
        <p:nvSpPr>
          <p:cNvPr id="66" name="标题文本"/>
          <p:cNvSpPr txBox="1">
            <a:spLocks noGrp="1"/>
          </p:cNvSpPr>
          <p:nvPr>
            <p:ph type="title" hasCustomPrompt="1"/>
          </p:nvPr>
        </p:nvSpPr>
        <p:spPr>
          <a:prstGeom prst="rect">
            <a:avLst/>
          </a:prstGeom>
        </p:spPr>
        <p:txBody>
          <a:bodyPr/>
          <a:lstStyle/>
          <a:p>
            <a:r>
              <a:t>标题文本</a:t>
            </a:r>
          </a:p>
        </p:txBody>
      </p:sp>
      <p:sp>
        <p:nvSpPr>
          <p:cNvPr id="67" name="正文级别 1…"/>
          <p:cNvSpPr txBox="1">
            <a:spLocks noGrp="1"/>
          </p:cNvSpPr>
          <p:nvPr>
            <p:ph type="body" sz="half" idx="1" hasCustomPrompt="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正文级别 1</a:t>
            </a:r>
          </a:p>
          <a:p>
            <a:pPr lvl="1"/>
            <a:r>
              <a:t>正文级别 2</a:t>
            </a:r>
          </a:p>
          <a:p>
            <a:pPr lvl="2"/>
            <a:r>
              <a:t>正文级别 3</a:t>
            </a:r>
          </a:p>
          <a:p>
            <a:pPr lvl="3"/>
            <a:r>
              <a:t>正文级别 4</a:t>
            </a:r>
          </a:p>
          <a:p>
            <a:pPr lvl="4"/>
            <a:r>
              <a:t>正文级别 5</a:t>
            </a:r>
          </a:p>
        </p:txBody>
      </p:sp>
      <p:sp>
        <p:nvSpPr>
          <p:cNvPr id="68" name="幻灯片编号"/>
          <p:cNvSpPr txBox="1">
            <a:spLocks noGrp="1"/>
          </p:cNvSpPr>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rPr/>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项目符号">
    <p:spTree>
      <p:nvGrpSpPr>
        <p:cNvPr id="1" name=""/>
        <p:cNvGrpSpPr/>
        <p:nvPr/>
      </p:nvGrpSpPr>
      <p:grpSpPr>
        <a:xfrm>
          <a:off x="0" y="0"/>
          <a:ext cx="0" cy="0"/>
          <a:chOff x="0" y="0"/>
          <a:chExt cx="0" cy="0"/>
        </a:xfrm>
      </p:grpSpPr>
      <p:sp>
        <p:nvSpPr>
          <p:cNvPr id="75" name="正文级别 1…"/>
          <p:cNvSpPr txBox="1">
            <a:spLocks noGrp="1"/>
          </p:cNvSpPr>
          <p:nvPr>
            <p:ph type="body" idx="1" hasCustomPrompt="1"/>
          </p:nvPr>
        </p:nvSpPr>
        <p:spPr>
          <a:xfrm>
            <a:off x="952500" y="1270000"/>
            <a:ext cx="11099800" cy="7213600"/>
          </a:xfrm>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76"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照片 - 3 联">
    <p:spTree>
      <p:nvGrpSpPr>
        <p:cNvPr id="1" name=""/>
        <p:cNvGrpSpPr/>
        <p:nvPr/>
      </p:nvGrpSpPr>
      <p:grpSpPr>
        <a:xfrm>
          <a:off x="0" y="0"/>
          <a:ext cx="0" cy="0"/>
          <a:chOff x="0" y="0"/>
          <a:chExt cx="0" cy="0"/>
        </a:xfrm>
      </p:grpSpPr>
      <p:sp>
        <p:nvSpPr>
          <p:cNvPr id="83" name="图像"/>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p:txBody>
      </p:sp>
      <p:sp>
        <p:nvSpPr>
          <p:cNvPr id="84" name="图像"/>
          <p:cNvSpPr>
            <a:spLocks noGrp="1"/>
          </p:cNvSpPr>
          <p:nvPr>
            <p:ph type="pic" sz="quarter" idx="14"/>
          </p:nvPr>
        </p:nvSpPr>
        <p:spPr>
          <a:xfrm>
            <a:off x="6718300" y="889000"/>
            <a:ext cx="5334000" cy="3771900"/>
          </a:xfrm>
          <a:prstGeom prst="rect">
            <a:avLst/>
          </a:prstGeom>
        </p:spPr>
        <p:txBody>
          <a:bodyPr lIns="91439" tIns="45719" rIns="91439" bIns="45719" anchor="t">
            <a:noAutofit/>
          </a:bodyPr>
          <a:lstStyle/>
          <a:p/>
        </p:txBody>
      </p:sp>
      <p:sp>
        <p:nvSpPr>
          <p:cNvPr id="85" name="图像"/>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p:txBody>
      </p:sp>
      <p:sp>
        <p:nvSpPr>
          <p:cNvPr id="86" name="幻灯片编号"/>
          <p:cNvSpPr txBox="1">
            <a:spLocks noGrp="1"/>
          </p:cNvSpPr>
          <p:nvPr>
            <p:ph type="sldNum" sz="quarter" idx="2"/>
          </p:nvPr>
        </p:nvSpPr>
        <p:spPr>
          <a:prstGeom prst="rect">
            <a:avLst/>
          </a:prstGeom>
        </p:spPr>
        <p:txBody>
          <a:bodyPr/>
          <a:lstStyle/>
          <a:p>
            <a:fld id="{86CB4B4D-7CA3-9044-876B-883B54F8677D}" type="slidenum">
              <a:rPr/>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文本"/>
          <p:cNvSpPr txBox="1">
            <a:spLocks noGrp="1"/>
          </p:cNvSpPr>
          <p:nvPr>
            <p:ph type="title"/>
          </p:nvPr>
        </p:nvSpPr>
        <p:spPr>
          <a:xfrm>
            <a:off x="952500" y="254000"/>
            <a:ext cx="11099800" cy="2159000"/>
          </a:xfrm>
          <a:prstGeom prst="rect">
            <a:avLst/>
          </a:prstGeom>
          <a:ln w="12700">
            <a:miter lim="400000"/>
          </a:ln>
        </p:spPr>
        <p:txBody>
          <a:bodyPr lIns="50800" tIns="50800" rIns="50800" bIns="50800" anchor="ctr">
            <a:normAutofit/>
          </a:bodyPr>
          <a:lstStyle/>
          <a:p>
            <a:r>
              <a:t>标题文本</a:t>
            </a:r>
          </a:p>
        </p:txBody>
      </p:sp>
      <p:sp>
        <p:nvSpPr>
          <p:cNvPr id="3" name="正文级别 1…"/>
          <p:cNvSpPr txBox="1">
            <a:spLocks noGrp="1"/>
          </p:cNvSpPr>
          <p:nvPr>
            <p:ph type="body" idx="1"/>
          </p:nvPr>
        </p:nvSpPr>
        <p:spPr>
          <a:xfrm>
            <a:off x="952500" y="2590800"/>
            <a:ext cx="11099800" cy="6286500"/>
          </a:xfrm>
          <a:prstGeom prst="rect">
            <a:avLst/>
          </a:prstGeom>
          <a:ln w="12700">
            <a:miter lim="400000"/>
          </a:ln>
        </p:spPr>
        <p:txBody>
          <a:bodyPr lIns="50800" tIns="50800" rIns="50800" bIns="50800" anchor="ctr">
            <a:normAutofit/>
          </a:bodyPr>
          <a:lstStyle/>
          <a:p>
            <a:r>
              <a:t>正文级别 1</a:t>
            </a:r>
          </a:p>
          <a:p>
            <a:pPr lvl="1"/>
            <a:r>
              <a:t>正文级别 2</a:t>
            </a:r>
          </a:p>
          <a:p>
            <a:pPr lvl="2"/>
            <a:r>
              <a:t>正文级别 3</a:t>
            </a:r>
          </a:p>
          <a:p>
            <a:pPr lvl="3"/>
            <a:r>
              <a:t>正文级别 4</a:t>
            </a:r>
          </a:p>
          <a:p>
            <a:pPr lvl="4"/>
            <a:r>
              <a:t>正文级别 5</a:t>
            </a:r>
          </a:p>
        </p:txBody>
      </p:sp>
      <p:sp>
        <p:nvSpPr>
          <p:cNvPr id="4" name="幻灯片编号"/>
          <p:cNvSpPr txBox="1">
            <a:spLocks noGrp="1"/>
          </p:cNvSpPr>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sz="1600" b="0">
                <a:latin typeface="Helvetica Neue Light" panose="02000503000000020004"/>
                <a:ea typeface="Helvetica Neue Light" panose="02000503000000020004"/>
                <a:cs typeface="Helvetica Neue Light" panose="02000503000000020004"/>
                <a:sym typeface="Helvetica Neue Light" panose="02000503000000020004"/>
              </a:defRPr>
            </a:lvl1pPr>
          </a:lstStyle>
          <a:p>
            <a:fld id="{86CB4B4D-7CA3-9044-876B-883B54F8677D}" type="slidenum">
              <a:rPr/>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00" rtl="0" latinLnBrk="0">
        <a:lnSpc>
          <a:spcPct val="100000"/>
        </a:lnSpc>
        <a:spcBef>
          <a:spcPts val="0"/>
        </a:spcBef>
        <a:spcAft>
          <a:spcPts val="0"/>
        </a:spcAft>
        <a:buClrTx/>
        <a:buSzTx/>
        <a:buFontTx/>
        <a:buNone/>
        <a:defRPr sz="8000" b="0" i="0" u="none" strike="noStrike" cap="none" spc="0" baseline="0">
          <a:ln>
            <a:noFill/>
          </a:ln>
          <a:solidFill>
            <a:srgbClr val="000000"/>
          </a:solidFill>
          <a:uFillTx/>
          <a:latin typeface="+mn-lt"/>
          <a:ea typeface="+mn-ea"/>
          <a:cs typeface="+mn-cs"/>
          <a:sym typeface="Helvetica Neue Medium" panose="02000503000000020004"/>
        </a:defRPr>
      </a:lvl1pPr>
      <a:lvl2pPr marL="0" marR="0" indent="0" algn="ctr" defTabSz="584200" rtl="0" latinLnBrk="0">
        <a:lnSpc>
          <a:spcPct val="100000"/>
        </a:lnSpc>
        <a:spcBef>
          <a:spcPts val="0"/>
        </a:spcBef>
        <a:spcAft>
          <a:spcPts val="0"/>
        </a:spcAft>
        <a:buClrTx/>
        <a:buSzTx/>
        <a:buFontTx/>
        <a:buNone/>
        <a:defRPr sz="8000" b="0" i="0" u="none" strike="noStrike" cap="none" spc="0" baseline="0">
          <a:ln>
            <a:noFill/>
          </a:ln>
          <a:solidFill>
            <a:srgbClr val="000000"/>
          </a:solidFill>
          <a:uFillTx/>
          <a:latin typeface="+mn-lt"/>
          <a:ea typeface="+mn-ea"/>
          <a:cs typeface="+mn-cs"/>
          <a:sym typeface="Helvetica Neue Medium" panose="02000503000000020004"/>
        </a:defRPr>
      </a:lvl2pPr>
      <a:lvl3pPr marL="0" marR="0" indent="0" algn="ctr" defTabSz="584200" rtl="0" latinLnBrk="0">
        <a:lnSpc>
          <a:spcPct val="100000"/>
        </a:lnSpc>
        <a:spcBef>
          <a:spcPts val="0"/>
        </a:spcBef>
        <a:spcAft>
          <a:spcPts val="0"/>
        </a:spcAft>
        <a:buClrTx/>
        <a:buSzTx/>
        <a:buFontTx/>
        <a:buNone/>
        <a:defRPr sz="8000" b="0" i="0" u="none" strike="noStrike" cap="none" spc="0" baseline="0">
          <a:ln>
            <a:noFill/>
          </a:ln>
          <a:solidFill>
            <a:srgbClr val="000000"/>
          </a:solidFill>
          <a:uFillTx/>
          <a:latin typeface="+mn-lt"/>
          <a:ea typeface="+mn-ea"/>
          <a:cs typeface="+mn-cs"/>
          <a:sym typeface="Helvetica Neue Medium" panose="02000503000000020004"/>
        </a:defRPr>
      </a:lvl3pPr>
      <a:lvl4pPr marL="0" marR="0" indent="0" algn="ctr" defTabSz="584200" rtl="0" latinLnBrk="0">
        <a:lnSpc>
          <a:spcPct val="100000"/>
        </a:lnSpc>
        <a:spcBef>
          <a:spcPts val="0"/>
        </a:spcBef>
        <a:spcAft>
          <a:spcPts val="0"/>
        </a:spcAft>
        <a:buClrTx/>
        <a:buSzTx/>
        <a:buFontTx/>
        <a:buNone/>
        <a:defRPr sz="8000" b="0" i="0" u="none" strike="noStrike" cap="none" spc="0" baseline="0">
          <a:ln>
            <a:noFill/>
          </a:ln>
          <a:solidFill>
            <a:srgbClr val="000000"/>
          </a:solidFill>
          <a:uFillTx/>
          <a:latin typeface="+mn-lt"/>
          <a:ea typeface="+mn-ea"/>
          <a:cs typeface="+mn-cs"/>
          <a:sym typeface="Helvetica Neue Medium" panose="02000503000000020004"/>
        </a:defRPr>
      </a:lvl4pPr>
      <a:lvl5pPr marL="0" marR="0" indent="0" algn="ctr" defTabSz="584200" rtl="0" latinLnBrk="0">
        <a:lnSpc>
          <a:spcPct val="100000"/>
        </a:lnSpc>
        <a:spcBef>
          <a:spcPts val="0"/>
        </a:spcBef>
        <a:spcAft>
          <a:spcPts val="0"/>
        </a:spcAft>
        <a:buClrTx/>
        <a:buSzTx/>
        <a:buFontTx/>
        <a:buNone/>
        <a:defRPr sz="8000" b="0" i="0" u="none" strike="noStrike" cap="none" spc="0" baseline="0">
          <a:ln>
            <a:noFill/>
          </a:ln>
          <a:solidFill>
            <a:srgbClr val="000000"/>
          </a:solidFill>
          <a:uFillTx/>
          <a:latin typeface="+mn-lt"/>
          <a:ea typeface="+mn-ea"/>
          <a:cs typeface="+mn-cs"/>
          <a:sym typeface="Helvetica Neue Medium" panose="02000503000000020004"/>
        </a:defRPr>
      </a:lvl5pPr>
      <a:lvl6pPr marL="0" marR="0" indent="0" algn="ctr" defTabSz="584200" rtl="0" latinLnBrk="0">
        <a:lnSpc>
          <a:spcPct val="100000"/>
        </a:lnSpc>
        <a:spcBef>
          <a:spcPts val="0"/>
        </a:spcBef>
        <a:spcAft>
          <a:spcPts val="0"/>
        </a:spcAft>
        <a:buClrTx/>
        <a:buSzTx/>
        <a:buFontTx/>
        <a:buNone/>
        <a:defRPr sz="8000" b="0" i="0" u="none" strike="noStrike" cap="none" spc="0" baseline="0">
          <a:ln>
            <a:noFill/>
          </a:ln>
          <a:solidFill>
            <a:srgbClr val="000000"/>
          </a:solidFill>
          <a:uFillTx/>
          <a:latin typeface="+mn-lt"/>
          <a:ea typeface="+mn-ea"/>
          <a:cs typeface="+mn-cs"/>
          <a:sym typeface="Helvetica Neue Medium" panose="02000503000000020004"/>
        </a:defRPr>
      </a:lvl6pPr>
      <a:lvl7pPr marL="0" marR="0" indent="0" algn="ctr" defTabSz="584200" rtl="0" latinLnBrk="0">
        <a:lnSpc>
          <a:spcPct val="100000"/>
        </a:lnSpc>
        <a:spcBef>
          <a:spcPts val="0"/>
        </a:spcBef>
        <a:spcAft>
          <a:spcPts val="0"/>
        </a:spcAft>
        <a:buClrTx/>
        <a:buSzTx/>
        <a:buFontTx/>
        <a:buNone/>
        <a:defRPr sz="8000" b="0" i="0" u="none" strike="noStrike" cap="none" spc="0" baseline="0">
          <a:ln>
            <a:noFill/>
          </a:ln>
          <a:solidFill>
            <a:srgbClr val="000000"/>
          </a:solidFill>
          <a:uFillTx/>
          <a:latin typeface="+mn-lt"/>
          <a:ea typeface="+mn-ea"/>
          <a:cs typeface="+mn-cs"/>
          <a:sym typeface="Helvetica Neue Medium" panose="02000503000000020004"/>
        </a:defRPr>
      </a:lvl7pPr>
      <a:lvl8pPr marL="0" marR="0" indent="0" algn="ctr" defTabSz="584200" rtl="0" latinLnBrk="0">
        <a:lnSpc>
          <a:spcPct val="100000"/>
        </a:lnSpc>
        <a:spcBef>
          <a:spcPts val="0"/>
        </a:spcBef>
        <a:spcAft>
          <a:spcPts val="0"/>
        </a:spcAft>
        <a:buClrTx/>
        <a:buSzTx/>
        <a:buFontTx/>
        <a:buNone/>
        <a:defRPr sz="8000" b="0" i="0" u="none" strike="noStrike" cap="none" spc="0" baseline="0">
          <a:ln>
            <a:noFill/>
          </a:ln>
          <a:solidFill>
            <a:srgbClr val="000000"/>
          </a:solidFill>
          <a:uFillTx/>
          <a:latin typeface="+mn-lt"/>
          <a:ea typeface="+mn-ea"/>
          <a:cs typeface="+mn-cs"/>
          <a:sym typeface="Helvetica Neue Medium" panose="02000503000000020004"/>
        </a:defRPr>
      </a:lvl8pPr>
      <a:lvl9pPr marL="0" marR="0" indent="0" algn="ctr" defTabSz="584200" rtl="0" latinLnBrk="0">
        <a:lnSpc>
          <a:spcPct val="100000"/>
        </a:lnSpc>
        <a:spcBef>
          <a:spcPts val="0"/>
        </a:spcBef>
        <a:spcAft>
          <a:spcPts val="0"/>
        </a:spcAft>
        <a:buClrTx/>
        <a:buSzTx/>
        <a:buFontTx/>
        <a:buNone/>
        <a:defRPr sz="8000" b="0" i="0" u="none" strike="noStrike" cap="none" spc="0" baseline="0">
          <a:ln>
            <a:noFill/>
          </a:ln>
          <a:solidFill>
            <a:srgbClr val="000000"/>
          </a:solidFill>
          <a:uFillTx/>
          <a:latin typeface="+mn-lt"/>
          <a:ea typeface="+mn-ea"/>
          <a:cs typeface="+mn-cs"/>
          <a:sym typeface="Helvetica Neue Medium" panose="02000503000000020004"/>
        </a:defRPr>
      </a:lvl9pPr>
    </p:titleStyle>
    <p:bodyStyle>
      <a:lvl1pPr marL="444500" marR="0" indent="-444500" algn="l" defTabSz="584200" rtl="0" latinLnBrk="0">
        <a:lnSpc>
          <a:spcPct val="100000"/>
        </a:lnSpc>
        <a:spcBef>
          <a:spcPts val="4200"/>
        </a:spcBef>
        <a:spcAft>
          <a:spcPts val="0"/>
        </a:spcAft>
        <a:buClrTx/>
        <a:buSzPct val="145000"/>
        <a:buFontTx/>
        <a:buChar char="•"/>
        <a:defRPr sz="3200" b="0" i="0" u="none" strike="noStrike" cap="none" spc="0" baseline="0">
          <a:ln>
            <a:noFill/>
          </a:ln>
          <a:solidFill>
            <a:srgbClr val="000000"/>
          </a:solidFill>
          <a:uFillTx/>
          <a:latin typeface="Helvetica Neue" panose="02000503000000020004"/>
          <a:ea typeface="Helvetica Neue" panose="02000503000000020004"/>
          <a:cs typeface="Helvetica Neue" panose="02000503000000020004"/>
          <a:sym typeface="Helvetica Neue" panose="02000503000000020004"/>
        </a:defRPr>
      </a:lvl1pPr>
      <a:lvl2pPr marL="889000" marR="0" indent="-444500" algn="l" defTabSz="584200" rtl="0" latinLnBrk="0">
        <a:lnSpc>
          <a:spcPct val="100000"/>
        </a:lnSpc>
        <a:spcBef>
          <a:spcPts val="4200"/>
        </a:spcBef>
        <a:spcAft>
          <a:spcPts val="0"/>
        </a:spcAft>
        <a:buClrTx/>
        <a:buSzPct val="145000"/>
        <a:buFontTx/>
        <a:buChar char="•"/>
        <a:defRPr sz="3200" b="0" i="0" u="none" strike="noStrike" cap="none" spc="0" baseline="0">
          <a:ln>
            <a:noFill/>
          </a:ln>
          <a:solidFill>
            <a:srgbClr val="000000"/>
          </a:solidFill>
          <a:uFillTx/>
          <a:latin typeface="Helvetica Neue" panose="02000503000000020004"/>
          <a:ea typeface="Helvetica Neue" panose="02000503000000020004"/>
          <a:cs typeface="Helvetica Neue" panose="02000503000000020004"/>
          <a:sym typeface="Helvetica Neue" panose="02000503000000020004"/>
        </a:defRPr>
      </a:lvl2pPr>
      <a:lvl3pPr marL="1333500" marR="0" indent="-444500" algn="l" defTabSz="584200" rtl="0" latinLnBrk="0">
        <a:lnSpc>
          <a:spcPct val="100000"/>
        </a:lnSpc>
        <a:spcBef>
          <a:spcPts val="4200"/>
        </a:spcBef>
        <a:spcAft>
          <a:spcPts val="0"/>
        </a:spcAft>
        <a:buClrTx/>
        <a:buSzPct val="145000"/>
        <a:buFontTx/>
        <a:buChar char="•"/>
        <a:defRPr sz="3200" b="0" i="0" u="none" strike="noStrike" cap="none" spc="0" baseline="0">
          <a:ln>
            <a:noFill/>
          </a:ln>
          <a:solidFill>
            <a:srgbClr val="000000"/>
          </a:solidFill>
          <a:uFillTx/>
          <a:latin typeface="Helvetica Neue" panose="02000503000000020004"/>
          <a:ea typeface="Helvetica Neue" panose="02000503000000020004"/>
          <a:cs typeface="Helvetica Neue" panose="02000503000000020004"/>
          <a:sym typeface="Helvetica Neue" panose="02000503000000020004"/>
        </a:defRPr>
      </a:lvl3pPr>
      <a:lvl4pPr marL="1778000" marR="0" indent="-444500" algn="l" defTabSz="584200" rtl="0" latinLnBrk="0">
        <a:lnSpc>
          <a:spcPct val="100000"/>
        </a:lnSpc>
        <a:spcBef>
          <a:spcPts val="4200"/>
        </a:spcBef>
        <a:spcAft>
          <a:spcPts val="0"/>
        </a:spcAft>
        <a:buClrTx/>
        <a:buSzPct val="145000"/>
        <a:buFontTx/>
        <a:buChar char="•"/>
        <a:defRPr sz="3200" b="0" i="0" u="none" strike="noStrike" cap="none" spc="0" baseline="0">
          <a:ln>
            <a:noFill/>
          </a:ln>
          <a:solidFill>
            <a:srgbClr val="000000"/>
          </a:solidFill>
          <a:uFillTx/>
          <a:latin typeface="Helvetica Neue" panose="02000503000000020004"/>
          <a:ea typeface="Helvetica Neue" panose="02000503000000020004"/>
          <a:cs typeface="Helvetica Neue" panose="02000503000000020004"/>
          <a:sym typeface="Helvetica Neue" panose="02000503000000020004"/>
        </a:defRPr>
      </a:lvl4pPr>
      <a:lvl5pPr marL="2222500" marR="0" indent="-444500" algn="l" defTabSz="584200" rtl="0" latinLnBrk="0">
        <a:lnSpc>
          <a:spcPct val="100000"/>
        </a:lnSpc>
        <a:spcBef>
          <a:spcPts val="4200"/>
        </a:spcBef>
        <a:spcAft>
          <a:spcPts val="0"/>
        </a:spcAft>
        <a:buClrTx/>
        <a:buSzPct val="145000"/>
        <a:buFontTx/>
        <a:buChar char="•"/>
        <a:defRPr sz="3200" b="0" i="0" u="none" strike="noStrike" cap="none" spc="0" baseline="0">
          <a:ln>
            <a:noFill/>
          </a:ln>
          <a:solidFill>
            <a:srgbClr val="000000"/>
          </a:solidFill>
          <a:uFillTx/>
          <a:latin typeface="Helvetica Neue" panose="02000503000000020004"/>
          <a:ea typeface="Helvetica Neue" panose="02000503000000020004"/>
          <a:cs typeface="Helvetica Neue" panose="02000503000000020004"/>
          <a:sym typeface="Helvetica Neue" panose="02000503000000020004"/>
        </a:defRPr>
      </a:lvl5pPr>
      <a:lvl6pPr marL="2667000" marR="0" indent="-444500" algn="l" defTabSz="584200" rtl="0" latinLnBrk="0">
        <a:lnSpc>
          <a:spcPct val="100000"/>
        </a:lnSpc>
        <a:spcBef>
          <a:spcPts val="4200"/>
        </a:spcBef>
        <a:spcAft>
          <a:spcPts val="0"/>
        </a:spcAft>
        <a:buClrTx/>
        <a:buSzPct val="145000"/>
        <a:buFontTx/>
        <a:buChar char="•"/>
        <a:defRPr sz="3200" b="0" i="0" u="none" strike="noStrike" cap="none" spc="0" baseline="0">
          <a:ln>
            <a:noFill/>
          </a:ln>
          <a:solidFill>
            <a:srgbClr val="000000"/>
          </a:solidFill>
          <a:uFillTx/>
          <a:latin typeface="Helvetica Neue" panose="02000503000000020004"/>
          <a:ea typeface="Helvetica Neue" panose="02000503000000020004"/>
          <a:cs typeface="Helvetica Neue" panose="02000503000000020004"/>
          <a:sym typeface="Helvetica Neue" panose="02000503000000020004"/>
        </a:defRPr>
      </a:lvl6pPr>
      <a:lvl7pPr marL="3111500" marR="0" indent="-444500" algn="l" defTabSz="584200" rtl="0" latinLnBrk="0">
        <a:lnSpc>
          <a:spcPct val="100000"/>
        </a:lnSpc>
        <a:spcBef>
          <a:spcPts val="4200"/>
        </a:spcBef>
        <a:spcAft>
          <a:spcPts val="0"/>
        </a:spcAft>
        <a:buClrTx/>
        <a:buSzPct val="145000"/>
        <a:buFontTx/>
        <a:buChar char="•"/>
        <a:defRPr sz="3200" b="0" i="0" u="none" strike="noStrike" cap="none" spc="0" baseline="0">
          <a:ln>
            <a:noFill/>
          </a:ln>
          <a:solidFill>
            <a:srgbClr val="000000"/>
          </a:solidFill>
          <a:uFillTx/>
          <a:latin typeface="Helvetica Neue" panose="02000503000000020004"/>
          <a:ea typeface="Helvetica Neue" panose="02000503000000020004"/>
          <a:cs typeface="Helvetica Neue" panose="02000503000000020004"/>
          <a:sym typeface="Helvetica Neue" panose="02000503000000020004"/>
        </a:defRPr>
      </a:lvl7pPr>
      <a:lvl8pPr marL="3556000" marR="0" indent="-444500" algn="l" defTabSz="584200" rtl="0" latinLnBrk="0">
        <a:lnSpc>
          <a:spcPct val="100000"/>
        </a:lnSpc>
        <a:spcBef>
          <a:spcPts val="4200"/>
        </a:spcBef>
        <a:spcAft>
          <a:spcPts val="0"/>
        </a:spcAft>
        <a:buClrTx/>
        <a:buSzPct val="145000"/>
        <a:buFontTx/>
        <a:buChar char="•"/>
        <a:defRPr sz="3200" b="0" i="0" u="none" strike="noStrike" cap="none" spc="0" baseline="0">
          <a:ln>
            <a:noFill/>
          </a:ln>
          <a:solidFill>
            <a:srgbClr val="000000"/>
          </a:solidFill>
          <a:uFillTx/>
          <a:latin typeface="Helvetica Neue" panose="02000503000000020004"/>
          <a:ea typeface="Helvetica Neue" panose="02000503000000020004"/>
          <a:cs typeface="Helvetica Neue" panose="02000503000000020004"/>
          <a:sym typeface="Helvetica Neue" panose="02000503000000020004"/>
        </a:defRPr>
      </a:lvl8pPr>
      <a:lvl9pPr marL="4000500" marR="0" indent="-444500" algn="l" defTabSz="584200" rtl="0" latinLnBrk="0">
        <a:lnSpc>
          <a:spcPct val="100000"/>
        </a:lnSpc>
        <a:spcBef>
          <a:spcPts val="4200"/>
        </a:spcBef>
        <a:spcAft>
          <a:spcPts val="0"/>
        </a:spcAft>
        <a:buClrTx/>
        <a:buSzPct val="145000"/>
        <a:buFontTx/>
        <a:buChar char="•"/>
        <a:defRPr sz="3200" b="0" i="0" u="none" strike="noStrike" cap="none" spc="0" baseline="0">
          <a:ln>
            <a:noFill/>
          </a:ln>
          <a:solidFill>
            <a:srgbClr val="000000"/>
          </a:solidFill>
          <a:uFillTx/>
          <a:latin typeface="Helvetica Neue" panose="02000503000000020004"/>
          <a:ea typeface="Helvetica Neue" panose="02000503000000020004"/>
          <a:cs typeface="Helvetica Neue" panose="02000503000000020004"/>
          <a:sym typeface="Helvetica Neue" panose="02000503000000020004"/>
        </a:defRPr>
      </a:lvl9pPr>
    </p:bodyStyle>
    <p:otherStyle>
      <a:lvl1pPr marL="0" marR="0" indent="0" algn="ctr" defTabSz="584200" latinLnBrk="0">
        <a:lnSpc>
          <a:spcPct val="100000"/>
        </a:lnSpc>
        <a:spcBef>
          <a:spcPts val="0"/>
        </a:spcBef>
        <a:spcAft>
          <a:spcPts val="0"/>
        </a:spcAft>
        <a:buClrTx/>
        <a:buSzTx/>
        <a:buFontTx/>
        <a:buNone/>
        <a:defRPr sz="1600" b="0" i="0" u="none" strike="noStrike" cap="none" spc="0" baseline="0">
          <a:ln>
            <a:noFill/>
          </a:ln>
          <a:solidFill>
            <a:schemeClr val="tx1"/>
          </a:solidFill>
          <a:uFillTx/>
          <a:latin typeface="+mn-lt"/>
          <a:ea typeface="+mn-ea"/>
          <a:cs typeface="+mn-cs"/>
          <a:sym typeface="Helvetica Neue Light" panose="02000503000000020004"/>
        </a:defRPr>
      </a:lvl1pPr>
      <a:lvl2pPr marL="0" marR="0" indent="228600" algn="ctr" defTabSz="584200" latinLnBrk="0">
        <a:lnSpc>
          <a:spcPct val="100000"/>
        </a:lnSpc>
        <a:spcBef>
          <a:spcPts val="0"/>
        </a:spcBef>
        <a:spcAft>
          <a:spcPts val="0"/>
        </a:spcAft>
        <a:buClrTx/>
        <a:buSzTx/>
        <a:buFontTx/>
        <a:buNone/>
        <a:defRPr sz="1600" b="0" i="0" u="none" strike="noStrike" cap="none" spc="0" baseline="0">
          <a:ln>
            <a:noFill/>
          </a:ln>
          <a:solidFill>
            <a:schemeClr val="tx1"/>
          </a:solidFill>
          <a:uFillTx/>
          <a:latin typeface="+mn-lt"/>
          <a:ea typeface="+mn-ea"/>
          <a:cs typeface="+mn-cs"/>
          <a:sym typeface="Helvetica Neue Light" panose="02000503000000020004"/>
        </a:defRPr>
      </a:lvl2pPr>
      <a:lvl3pPr marL="0" marR="0" indent="457200" algn="ctr" defTabSz="584200" latinLnBrk="0">
        <a:lnSpc>
          <a:spcPct val="100000"/>
        </a:lnSpc>
        <a:spcBef>
          <a:spcPts val="0"/>
        </a:spcBef>
        <a:spcAft>
          <a:spcPts val="0"/>
        </a:spcAft>
        <a:buClrTx/>
        <a:buSzTx/>
        <a:buFontTx/>
        <a:buNone/>
        <a:defRPr sz="1600" b="0" i="0" u="none" strike="noStrike" cap="none" spc="0" baseline="0">
          <a:ln>
            <a:noFill/>
          </a:ln>
          <a:solidFill>
            <a:schemeClr val="tx1"/>
          </a:solidFill>
          <a:uFillTx/>
          <a:latin typeface="+mn-lt"/>
          <a:ea typeface="+mn-ea"/>
          <a:cs typeface="+mn-cs"/>
          <a:sym typeface="Helvetica Neue Light" panose="02000503000000020004"/>
        </a:defRPr>
      </a:lvl3pPr>
      <a:lvl4pPr marL="0" marR="0" indent="685800" algn="ctr" defTabSz="584200" latinLnBrk="0">
        <a:lnSpc>
          <a:spcPct val="100000"/>
        </a:lnSpc>
        <a:spcBef>
          <a:spcPts val="0"/>
        </a:spcBef>
        <a:spcAft>
          <a:spcPts val="0"/>
        </a:spcAft>
        <a:buClrTx/>
        <a:buSzTx/>
        <a:buFontTx/>
        <a:buNone/>
        <a:defRPr sz="1600" b="0" i="0" u="none" strike="noStrike" cap="none" spc="0" baseline="0">
          <a:ln>
            <a:noFill/>
          </a:ln>
          <a:solidFill>
            <a:schemeClr val="tx1"/>
          </a:solidFill>
          <a:uFillTx/>
          <a:latin typeface="+mn-lt"/>
          <a:ea typeface="+mn-ea"/>
          <a:cs typeface="+mn-cs"/>
          <a:sym typeface="Helvetica Neue Light" panose="02000503000000020004"/>
        </a:defRPr>
      </a:lvl4pPr>
      <a:lvl5pPr marL="0" marR="0" indent="914400" algn="ctr" defTabSz="584200" latinLnBrk="0">
        <a:lnSpc>
          <a:spcPct val="100000"/>
        </a:lnSpc>
        <a:spcBef>
          <a:spcPts val="0"/>
        </a:spcBef>
        <a:spcAft>
          <a:spcPts val="0"/>
        </a:spcAft>
        <a:buClrTx/>
        <a:buSzTx/>
        <a:buFontTx/>
        <a:buNone/>
        <a:defRPr sz="1600" b="0" i="0" u="none" strike="noStrike" cap="none" spc="0" baseline="0">
          <a:ln>
            <a:noFill/>
          </a:ln>
          <a:solidFill>
            <a:schemeClr val="tx1"/>
          </a:solidFill>
          <a:uFillTx/>
          <a:latin typeface="+mn-lt"/>
          <a:ea typeface="+mn-ea"/>
          <a:cs typeface="+mn-cs"/>
          <a:sym typeface="Helvetica Neue Light" panose="02000503000000020004"/>
        </a:defRPr>
      </a:lvl5pPr>
      <a:lvl6pPr marL="0" marR="0" indent="1143000" algn="ctr" defTabSz="584200" latinLnBrk="0">
        <a:lnSpc>
          <a:spcPct val="100000"/>
        </a:lnSpc>
        <a:spcBef>
          <a:spcPts val="0"/>
        </a:spcBef>
        <a:spcAft>
          <a:spcPts val="0"/>
        </a:spcAft>
        <a:buClrTx/>
        <a:buSzTx/>
        <a:buFontTx/>
        <a:buNone/>
        <a:defRPr sz="1600" b="0" i="0" u="none" strike="noStrike" cap="none" spc="0" baseline="0">
          <a:ln>
            <a:noFill/>
          </a:ln>
          <a:solidFill>
            <a:schemeClr val="tx1"/>
          </a:solidFill>
          <a:uFillTx/>
          <a:latin typeface="+mn-lt"/>
          <a:ea typeface="+mn-ea"/>
          <a:cs typeface="+mn-cs"/>
          <a:sym typeface="Helvetica Neue Light" panose="02000503000000020004"/>
        </a:defRPr>
      </a:lvl6pPr>
      <a:lvl7pPr marL="0" marR="0" indent="1371600" algn="ctr" defTabSz="584200" latinLnBrk="0">
        <a:lnSpc>
          <a:spcPct val="100000"/>
        </a:lnSpc>
        <a:spcBef>
          <a:spcPts val="0"/>
        </a:spcBef>
        <a:spcAft>
          <a:spcPts val="0"/>
        </a:spcAft>
        <a:buClrTx/>
        <a:buSzTx/>
        <a:buFontTx/>
        <a:buNone/>
        <a:defRPr sz="1600" b="0" i="0" u="none" strike="noStrike" cap="none" spc="0" baseline="0">
          <a:ln>
            <a:noFill/>
          </a:ln>
          <a:solidFill>
            <a:schemeClr val="tx1"/>
          </a:solidFill>
          <a:uFillTx/>
          <a:latin typeface="+mn-lt"/>
          <a:ea typeface="+mn-ea"/>
          <a:cs typeface="+mn-cs"/>
          <a:sym typeface="Helvetica Neue Light" panose="02000503000000020004"/>
        </a:defRPr>
      </a:lvl7pPr>
      <a:lvl8pPr marL="0" marR="0" indent="1600200" algn="ctr" defTabSz="584200" latinLnBrk="0">
        <a:lnSpc>
          <a:spcPct val="100000"/>
        </a:lnSpc>
        <a:spcBef>
          <a:spcPts val="0"/>
        </a:spcBef>
        <a:spcAft>
          <a:spcPts val="0"/>
        </a:spcAft>
        <a:buClrTx/>
        <a:buSzTx/>
        <a:buFontTx/>
        <a:buNone/>
        <a:defRPr sz="1600" b="0" i="0" u="none" strike="noStrike" cap="none" spc="0" baseline="0">
          <a:ln>
            <a:noFill/>
          </a:ln>
          <a:solidFill>
            <a:schemeClr val="tx1"/>
          </a:solidFill>
          <a:uFillTx/>
          <a:latin typeface="+mn-lt"/>
          <a:ea typeface="+mn-ea"/>
          <a:cs typeface="+mn-cs"/>
          <a:sym typeface="Helvetica Neue Light" panose="02000503000000020004"/>
        </a:defRPr>
      </a:lvl8pPr>
      <a:lvl9pPr marL="0" marR="0" indent="1828800" algn="ctr" defTabSz="584200" latinLnBrk="0">
        <a:lnSpc>
          <a:spcPct val="100000"/>
        </a:lnSpc>
        <a:spcBef>
          <a:spcPts val="0"/>
        </a:spcBef>
        <a:spcAft>
          <a:spcPts val="0"/>
        </a:spcAft>
        <a:buClrTx/>
        <a:buSzTx/>
        <a:buFontTx/>
        <a:buNone/>
        <a:defRPr sz="1600" b="0" i="0" u="none" strike="noStrike" cap="none" spc="0" baseline="0">
          <a:ln>
            <a:noFill/>
          </a:ln>
          <a:solidFill>
            <a:schemeClr val="tx1"/>
          </a:solidFill>
          <a:uFillTx/>
          <a:latin typeface="+mn-lt"/>
          <a:ea typeface="+mn-ea"/>
          <a:cs typeface="+mn-cs"/>
          <a:sym typeface="Helvetica Neue Light" panose="020005030000000200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 name="图像" descr="图像"/>
          <p:cNvPicPr>
            <a:picLocks noChangeAspect="1"/>
          </p:cNvPicPr>
          <p:nvPr/>
        </p:nvPicPr>
        <p:blipFill>
          <a:blip r:embed="rId1"/>
          <a:stretch>
            <a:fillRect/>
          </a:stretch>
        </p:blipFill>
        <p:spPr>
          <a:xfrm>
            <a:off x="533627" y="7659116"/>
            <a:ext cx="1734604" cy="1247797"/>
          </a:xfrm>
          <a:prstGeom prst="rect">
            <a:avLst/>
          </a:prstGeom>
          <a:ln w="12700">
            <a:miter lim="400000"/>
            <a:headEnd/>
            <a:tailEnd/>
          </a:ln>
        </p:spPr>
      </p:pic>
      <p:sp>
        <p:nvSpPr>
          <p:cNvPr id="120" name="个人会员入会申请…"/>
          <p:cNvSpPr txBox="1"/>
          <p:nvPr/>
        </p:nvSpPr>
        <p:spPr>
          <a:xfrm>
            <a:off x="486641" y="2311400"/>
            <a:ext cx="6623067" cy="2387601"/>
          </a:xfrm>
          <a:prstGeom prst="rect">
            <a:avLst/>
          </a:prstGeom>
          <a:ln w="12700">
            <a:miter lim="400000"/>
          </a:ln>
        </p:spPr>
        <p:txBody>
          <a:bodyPr wrap="none" lIns="50800" tIns="50800" rIns="50800" bIns="50800" anchor="ctr">
            <a:spAutoFit/>
          </a:bodyPr>
          <a:lstStyle/>
          <a:p>
            <a:pPr algn="l" defTabSz="457200">
              <a:defRPr sz="6400" spc="-192">
                <a:latin typeface="Helvetica"/>
                <a:ea typeface="Helvetica"/>
                <a:cs typeface="Helvetica"/>
                <a:sym typeface="Helvetica"/>
              </a:defRPr>
            </a:pPr>
            <a:r>
              <a:t>个人会员入会申请</a:t>
            </a:r>
          </a:p>
          <a:p>
            <a:pPr algn="l" defTabSz="457200">
              <a:defRPr sz="6400" spc="-192">
                <a:latin typeface="Helvetica"/>
                <a:ea typeface="Helvetica"/>
                <a:cs typeface="Helvetica"/>
                <a:sym typeface="Helvetica"/>
              </a:defRPr>
            </a:pPr>
            <a:r>
              <a:t>简介及作品展示</a:t>
            </a:r>
          </a:p>
        </p:txBody>
      </p:sp>
      <p:sp>
        <p:nvSpPr>
          <p:cNvPr id="121" name="深圳市平面设计协会SGDA…"/>
          <p:cNvSpPr txBox="1"/>
          <p:nvPr/>
        </p:nvSpPr>
        <p:spPr>
          <a:xfrm>
            <a:off x="537441" y="745378"/>
            <a:ext cx="3526606" cy="841769"/>
          </a:xfrm>
          <a:prstGeom prst="rect">
            <a:avLst/>
          </a:prstGeom>
          <a:ln w="12700">
            <a:miter lim="400000"/>
          </a:ln>
        </p:spPr>
        <p:txBody>
          <a:bodyPr wrap="none" lIns="50800" tIns="50800" rIns="50800" bIns="50800" anchor="ctr">
            <a:spAutoFit/>
          </a:bodyPr>
          <a:lstStyle/>
          <a:p>
            <a:pPr algn="l" defTabSz="457200">
              <a:lnSpc>
                <a:spcPct val="110000"/>
              </a:lnSpc>
              <a:defRPr sz="2200" spc="44">
                <a:latin typeface="Helvetica"/>
                <a:ea typeface="Helvetica"/>
                <a:cs typeface="Helvetica"/>
                <a:sym typeface="Helvetica"/>
              </a:defRPr>
            </a:pPr>
            <a:r>
              <a:rPr dirty="0"/>
              <a:t>深圳市平面设计协会SGDA</a:t>
            </a:r>
            <a:endParaRPr dirty="0"/>
          </a:p>
          <a:p>
            <a:pPr algn="l" defTabSz="457200">
              <a:lnSpc>
                <a:spcPct val="110000"/>
              </a:lnSpc>
              <a:defRPr sz="2200" spc="44">
                <a:latin typeface="Helvetica"/>
                <a:ea typeface="Helvetica"/>
                <a:cs typeface="Helvetica"/>
                <a:sym typeface="Helvetica"/>
              </a:defRPr>
            </a:pPr>
            <a:r>
              <a:rPr dirty="0" smtClean="0"/>
              <a:t>新</a:t>
            </a:r>
            <a:r>
              <a:rPr dirty="0"/>
              <a:t>会员招募</a:t>
            </a:r>
            <a:endParaRPr dirty="0"/>
          </a:p>
        </p:txBody>
      </p:sp>
      <p:sp>
        <p:nvSpPr>
          <p:cNvPr id="122" name="线条"/>
          <p:cNvSpPr/>
          <p:nvPr/>
        </p:nvSpPr>
        <p:spPr>
          <a:xfrm>
            <a:off x="596900" y="1989656"/>
            <a:ext cx="57444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作品展示3"/>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作品展示3</a:t>
            </a:r>
          </a:p>
        </p:txBody>
      </p:sp>
      <p:sp>
        <p:nvSpPr>
          <p:cNvPr id="184"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85"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86"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187"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188"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189"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190"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191" name="（注：请在此处填写作品相关信息，填写完成后请将此提示文字删除）"/>
          <p:cNvSpPr txBox="1"/>
          <p:nvPr/>
        </p:nvSpPr>
        <p:spPr>
          <a:xfrm>
            <a:off x="79542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
        <p:nvSpPr>
          <p:cNvPr id="192"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作品展示3"/>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作品展示3</a:t>
            </a:r>
          </a:p>
        </p:txBody>
      </p:sp>
      <p:sp>
        <p:nvSpPr>
          <p:cNvPr id="195"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96"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97"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作品展示4"/>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作品展示4</a:t>
            </a:r>
          </a:p>
        </p:txBody>
      </p:sp>
      <p:sp>
        <p:nvSpPr>
          <p:cNvPr id="200"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01"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02"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203"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204"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205"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206"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207" name="（注：请在此处填写作品相关信息，填写完成后请将此提示文字删除）"/>
          <p:cNvSpPr txBox="1"/>
          <p:nvPr/>
        </p:nvSpPr>
        <p:spPr>
          <a:xfrm>
            <a:off x="79542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
        <p:nvSpPr>
          <p:cNvPr id="208"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作品展示4"/>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作品展示4</a:t>
            </a:r>
          </a:p>
        </p:txBody>
      </p:sp>
      <p:sp>
        <p:nvSpPr>
          <p:cNvPr id="211"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12"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13"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作品展示5"/>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作品展示5</a:t>
            </a:r>
          </a:p>
        </p:txBody>
      </p:sp>
      <p:sp>
        <p:nvSpPr>
          <p:cNvPr id="216"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17"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18"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219"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220"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221"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222"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223"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
        <p:nvSpPr>
          <p:cNvPr id="224" name="（注：请在此处填写作品相关信息，填写完成后请将此提示文字删除）"/>
          <p:cNvSpPr txBox="1"/>
          <p:nvPr/>
        </p:nvSpPr>
        <p:spPr>
          <a:xfrm>
            <a:off x="79542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作品展示5"/>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作品展示5</a:t>
            </a:r>
          </a:p>
        </p:txBody>
      </p:sp>
      <p:sp>
        <p:nvSpPr>
          <p:cNvPr id="227"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28"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29"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作品展示6"/>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作品展示6</a:t>
            </a:r>
          </a:p>
        </p:txBody>
      </p:sp>
      <p:sp>
        <p:nvSpPr>
          <p:cNvPr id="232"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33"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34"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235"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236"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237"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238"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239"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
        <p:nvSpPr>
          <p:cNvPr id="240" name="（注：请在此处填写作品相关信息，填写完成后请将此提示文字删除）"/>
          <p:cNvSpPr txBox="1"/>
          <p:nvPr/>
        </p:nvSpPr>
        <p:spPr>
          <a:xfrm>
            <a:off x="79542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作品展示6"/>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作品展示6</a:t>
            </a:r>
          </a:p>
        </p:txBody>
      </p:sp>
      <p:sp>
        <p:nvSpPr>
          <p:cNvPr id="243"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44"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45"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作品展示7"/>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作品展示7</a:t>
            </a:r>
          </a:p>
        </p:txBody>
      </p:sp>
      <p:sp>
        <p:nvSpPr>
          <p:cNvPr id="248"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49"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50"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251"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252"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253"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254"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255"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
        <p:nvSpPr>
          <p:cNvPr id="256" name="（注：请在此处填写作品相关信息，填写完成后请将此提示文字删除）"/>
          <p:cNvSpPr txBox="1"/>
          <p:nvPr/>
        </p:nvSpPr>
        <p:spPr>
          <a:xfrm>
            <a:off x="79542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 name="作品展示7"/>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作品展示7</a:t>
            </a:r>
          </a:p>
        </p:txBody>
      </p:sp>
      <p:sp>
        <p:nvSpPr>
          <p:cNvPr id="259"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60"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61"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姓名："/>
          <p:cNvSpPr txBox="1"/>
          <p:nvPr/>
        </p:nvSpPr>
        <p:spPr>
          <a:xfrm>
            <a:off x="4741141" y="2715736"/>
            <a:ext cx="7922045" cy="520701"/>
          </a:xfrm>
          <a:prstGeom prst="rect">
            <a:avLst/>
          </a:prstGeom>
          <a:ln w="12700">
            <a:miter lim="400000"/>
          </a:ln>
        </p:spPr>
        <p:txBody>
          <a:bodyPr lIns="50800" tIns="50800" rIns="50800" bIns="50800">
            <a:spAutoFit/>
          </a:bodyPr>
          <a:lstStyle>
            <a:lvl1pPr algn="l" defTabSz="457200">
              <a:lnSpc>
                <a:spcPct val="110000"/>
              </a:lnSpc>
              <a:defRPr spc="-72">
                <a:solidFill>
                  <a:srgbClr val="5E5E5E"/>
                </a:solidFill>
                <a:latin typeface="Helvetica"/>
                <a:ea typeface="Helvetica"/>
                <a:cs typeface="Helvetica"/>
                <a:sym typeface="Helvetica"/>
              </a:defRPr>
            </a:lvl1pPr>
          </a:lstStyle>
          <a:p>
            <a:r>
              <a:rPr dirty="0" smtClean="0"/>
              <a:t>姓名：</a:t>
            </a:r>
            <a:endParaRPr dirty="0"/>
          </a:p>
        </p:txBody>
      </p:sp>
      <p:sp>
        <p:nvSpPr>
          <p:cNvPr id="125" name="公司或工作室名称："/>
          <p:cNvSpPr txBox="1"/>
          <p:nvPr/>
        </p:nvSpPr>
        <p:spPr>
          <a:xfrm>
            <a:off x="4741141" y="3876199"/>
            <a:ext cx="7922045" cy="520701"/>
          </a:xfrm>
          <a:prstGeom prst="rect">
            <a:avLst/>
          </a:prstGeom>
          <a:ln w="12700">
            <a:miter lim="400000"/>
          </a:ln>
        </p:spPr>
        <p:txBody>
          <a:bodyPr lIns="50800" tIns="50800" rIns="50800" bIns="50800">
            <a:spAutoFit/>
          </a:bodyPr>
          <a:lstStyle>
            <a:lvl1pPr algn="l" defTabSz="457200">
              <a:lnSpc>
                <a:spcPct val="110000"/>
              </a:lnSpc>
              <a:defRPr spc="-72">
                <a:solidFill>
                  <a:srgbClr val="5E5E5E"/>
                </a:solidFill>
                <a:latin typeface="Helvetica"/>
                <a:ea typeface="Helvetica"/>
                <a:cs typeface="Helvetica"/>
                <a:sym typeface="Helvetica"/>
              </a:defRPr>
            </a:lvl1pPr>
          </a:lstStyle>
          <a:p>
            <a:r>
              <a:rPr dirty="0"/>
              <a:t>公司或工作室名称：</a:t>
            </a:r>
            <a:endParaRPr dirty="0"/>
          </a:p>
        </p:txBody>
      </p:sp>
      <p:sp>
        <p:nvSpPr>
          <p:cNvPr id="126" name="网站：…"/>
          <p:cNvSpPr txBox="1"/>
          <p:nvPr/>
        </p:nvSpPr>
        <p:spPr>
          <a:xfrm>
            <a:off x="4741141" y="6196084"/>
            <a:ext cx="2854348" cy="816611"/>
          </a:xfrm>
          <a:prstGeom prst="rect">
            <a:avLst/>
          </a:prstGeom>
          <a:ln w="12700">
            <a:miter lim="400000"/>
          </a:ln>
        </p:spPr>
        <p:txBody>
          <a:bodyPr lIns="50800" tIns="50800" rIns="50800" bIns="50800">
            <a:spAutoFit/>
          </a:bodyPr>
          <a:lstStyle/>
          <a:p>
            <a:pPr algn="l" defTabSz="457200">
              <a:lnSpc>
                <a:spcPct val="110000"/>
              </a:lnSpc>
              <a:defRPr spc="-72">
                <a:solidFill>
                  <a:srgbClr val="5E5E5E"/>
                </a:solidFill>
                <a:latin typeface="Helvetica"/>
                <a:ea typeface="Helvetica"/>
                <a:cs typeface="Helvetica"/>
                <a:sym typeface="Helvetica"/>
              </a:defRPr>
            </a:pPr>
            <a:r>
              <a:rPr dirty="0"/>
              <a:t>网站：</a:t>
            </a:r>
            <a:endParaRPr dirty="0"/>
          </a:p>
          <a:p>
            <a:pPr algn="l" defTabSz="457200">
              <a:lnSpc>
                <a:spcPct val="110000"/>
              </a:lnSpc>
              <a:defRPr sz="1400" spc="-42">
                <a:solidFill>
                  <a:srgbClr val="5E5E5E"/>
                </a:solidFill>
                <a:latin typeface="Helvetica"/>
                <a:ea typeface="Helvetica"/>
                <a:cs typeface="Helvetica"/>
                <a:sym typeface="Helvetica"/>
              </a:defRPr>
            </a:pPr>
            <a:r>
              <a:rPr dirty="0"/>
              <a:t>(可在此插入URL超链接)</a:t>
            </a:r>
            <a:endParaRPr dirty="0"/>
          </a:p>
        </p:txBody>
      </p:sp>
      <p:sp>
        <p:nvSpPr>
          <p:cNvPr id="127" name="所在城市："/>
          <p:cNvSpPr txBox="1"/>
          <p:nvPr/>
        </p:nvSpPr>
        <p:spPr>
          <a:xfrm>
            <a:off x="4741141" y="7652456"/>
            <a:ext cx="7922045" cy="520701"/>
          </a:xfrm>
          <a:prstGeom prst="rect">
            <a:avLst/>
          </a:prstGeom>
          <a:ln w="12700">
            <a:miter lim="400000"/>
          </a:ln>
        </p:spPr>
        <p:txBody>
          <a:bodyPr lIns="50800" tIns="50800" rIns="50800" bIns="50800">
            <a:spAutoFit/>
          </a:bodyPr>
          <a:lstStyle>
            <a:lvl1pPr algn="l" defTabSz="457200">
              <a:lnSpc>
                <a:spcPct val="110000"/>
              </a:lnSpc>
              <a:defRPr spc="-72">
                <a:solidFill>
                  <a:srgbClr val="5E5E5E"/>
                </a:solidFill>
                <a:latin typeface="Helvetica"/>
                <a:ea typeface="Helvetica"/>
                <a:cs typeface="Helvetica"/>
                <a:sym typeface="Helvetica"/>
              </a:defRPr>
            </a:lvl1pPr>
          </a:lstStyle>
          <a:p>
            <a:r>
              <a:rPr dirty="0"/>
              <a:t>所在城市：</a:t>
            </a:r>
            <a:endParaRPr dirty="0"/>
          </a:p>
        </p:txBody>
      </p:sp>
      <p:sp>
        <p:nvSpPr>
          <p:cNvPr id="128"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29" name="正方形"/>
          <p:cNvSpPr/>
          <p:nvPr/>
        </p:nvSpPr>
        <p:spPr>
          <a:xfrm>
            <a:off x="496341" y="2831000"/>
            <a:ext cx="3528093" cy="3530601"/>
          </a:xfrm>
          <a:prstGeom prst="rect">
            <a:avLst/>
          </a:prstGeom>
          <a:solidFill>
            <a:srgbClr val="EDEBEE"/>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30" name="申请人照片"/>
          <p:cNvSpPr txBox="1"/>
          <p:nvPr/>
        </p:nvSpPr>
        <p:spPr>
          <a:xfrm>
            <a:off x="1610382" y="4412150"/>
            <a:ext cx="1300011" cy="368301"/>
          </a:xfrm>
          <a:prstGeom prst="rect">
            <a:avLst/>
          </a:prstGeom>
          <a:ln w="12700">
            <a:miter lim="400000"/>
          </a:ln>
        </p:spPr>
        <p:txBody>
          <a:bodyPr lIns="50800" tIns="50800" rIns="50800" bIns="50800">
            <a:spAutoFit/>
          </a:bodyPr>
          <a:lstStyle>
            <a:lvl1pPr defTabSz="457200">
              <a:lnSpc>
                <a:spcPct val="110000"/>
              </a:lnSpc>
              <a:defRPr sz="1500" b="0" spc="-29">
                <a:solidFill>
                  <a:srgbClr val="929292"/>
                </a:solidFill>
                <a:latin typeface="Helvetica"/>
                <a:ea typeface="Helvetica"/>
                <a:cs typeface="Helvetica"/>
                <a:sym typeface="Helvetica"/>
              </a:defRPr>
            </a:lvl1pPr>
          </a:lstStyle>
          <a:p>
            <a:r>
              <a:t>申请人照片</a:t>
            </a:r>
          </a:p>
        </p:txBody>
      </p:sp>
      <p:sp>
        <p:nvSpPr>
          <p:cNvPr id="131" name="申请人简介"/>
          <p:cNvSpPr txBox="1"/>
          <p:nvPr/>
        </p:nvSpPr>
        <p:spPr>
          <a:xfrm>
            <a:off x="410441" y="597521"/>
            <a:ext cx="1745093" cy="652743"/>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rPr lang="zh-CN" altLang="en-US" dirty="0" smtClean="0"/>
              <a:t>基本信息</a:t>
            </a:r>
            <a:endParaRPr dirty="0"/>
          </a:p>
        </p:txBody>
      </p:sp>
      <p:sp>
        <p:nvSpPr>
          <p:cNvPr id="132" name="线条"/>
          <p:cNvSpPr/>
          <p:nvPr/>
        </p:nvSpPr>
        <p:spPr>
          <a:xfrm>
            <a:off x="482600" y="1980066"/>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2" name="公司或工作室名称："/>
          <p:cNvSpPr txBox="1"/>
          <p:nvPr/>
        </p:nvSpPr>
        <p:spPr>
          <a:xfrm>
            <a:off x="4741141" y="4978089"/>
            <a:ext cx="7922045" cy="520701"/>
          </a:xfrm>
          <a:prstGeom prst="rect">
            <a:avLst/>
          </a:prstGeom>
          <a:ln w="12700">
            <a:miter lim="400000"/>
          </a:ln>
        </p:spPr>
        <p:txBody>
          <a:bodyPr lIns="50800" tIns="50800" rIns="50800" bIns="50800">
            <a:spAutoFit/>
          </a:bodyPr>
          <a:lstStyle>
            <a:lvl1pPr algn="l" defTabSz="457200">
              <a:lnSpc>
                <a:spcPct val="110000"/>
              </a:lnSpc>
              <a:defRPr spc="-72">
                <a:solidFill>
                  <a:srgbClr val="5E5E5E"/>
                </a:solidFill>
                <a:latin typeface="Helvetica"/>
                <a:ea typeface="Helvetica"/>
                <a:cs typeface="Helvetica"/>
                <a:sym typeface="Helvetica"/>
              </a:defRPr>
            </a:lvl1pPr>
          </a:lstStyle>
          <a:p>
            <a:r>
              <a:rPr lang="zh-CN" altLang="en-US" dirty="0" smtClean="0"/>
              <a:t>工作年限：</a:t>
            </a:r>
            <a:endParaRPr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作品展示8"/>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作品展示8</a:t>
            </a:r>
          </a:p>
        </p:txBody>
      </p:sp>
      <p:sp>
        <p:nvSpPr>
          <p:cNvPr id="264"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65"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66"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267"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268"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269"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270"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271"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
        <p:nvSpPr>
          <p:cNvPr id="272" name="（注：请在此处填写作品相关信息，填写完成后请将此提示文字删除）"/>
          <p:cNvSpPr txBox="1"/>
          <p:nvPr/>
        </p:nvSpPr>
        <p:spPr>
          <a:xfrm>
            <a:off x="79542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作品展示8"/>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作品展示8</a:t>
            </a:r>
          </a:p>
        </p:txBody>
      </p:sp>
      <p:sp>
        <p:nvSpPr>
          <p:cNvPr id="275"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76"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77"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 name="作品展示9"/>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作品展示9</a:t>
            </a:r>
          </a:p>
        </p:txBody>
      </p:sp>
      <p:sp>
        <p:nvSpPr>
          <p:cNvPr id="280"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81"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82"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283"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284"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285"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286"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287"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
        <p:nvSpPr>
          <p:cNvPr id="288" name="（注：请在此处填写作品相关信息，填写完成后请将此提示文字删除）"/>
          <p:cNvSpPr txBox="1"/>
          <p:nvPr/>
        </p:nvSpPr>
        <p:spPr>
          <a:xfrm>
            <a:off x="79542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 name="作品展示9"/>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作品展示9</a:t>
            </a:r>
          </a:p>
        </p:txBody>
      </p:sp>
      <p:sp>
        <p:nvSpPr>
          <p:cNvPr id="291"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92"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93"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 name="作品展示10"/>
          <p:cNvSpPr txBox="1"/>
          <p:nvPr/>
        </p:nvSpPr>
        <p:spPr>
          <a:xfrm>
            <a:off x="410441" y="580992"/>
            <a:ext cx="218143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作品展示10</a:t>
            </a:r>
          </a:p>
        </p:txBody>
      </p:sp>
      <p:sp>
        <p:nvSpPr>
          <p:cNvPr id="296"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97"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298"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299"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300"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301"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302"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303"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
        <p:nvSpPr>
          <p:cNvPr id="304" name="（注：请在此处填写作品相关信息，填写完成后请将此提示文字删除）"/>
          <p:cNvSpPr txBox="1"/>
          <p:nvPr/>
        </p:nvSpPr>
        <p:spPr>
          <a:xfrm>
            <a:off x="79542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 name="作品展示10"/>
          <p:cNvSpPr txBox="1"/>
          <p:nvPr/>
        </p:nvSpPr>
        <p:spPr>
          <a:xfrm>
            <a:off x="410441" y="580992"/>
            <a:ext cx="218143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作品展示10</a:t>
            </a:r>
          </a:p>
        </p:txBody>
      </p:sp>
      <p:sp>
        <p:nvSpPr>
          <p:cNvPr id="307"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08"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09"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作品展示汇总"/>
          <p:cNvSpPr txBox="1"/>
          <p:nvPr/>
        </p:nvSpPr>
        <p:spPr>
          <a:xfrm>
            <a:off x="410441" y="580992"/>
            <a:ext cx="2553463"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作品展示汇总</a:t>
            </a:r>
          </a:p>
        </p:txBody>
      </p:sp>
      <p:sp>
        <p:nvSpPr>
          <p:cNvPr id="312"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13" name="矩形"/>
          <p:cNvSpPr/>
          <p:nvPr/>
        </p:nvSpPr>
        <p:spPr>
          <a:xfrm>
            <a:off x="482600" y="2171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14" name="矩形"/>
          <p:cNvSpPr/>
          <p:nvPr/>
        </p:nvSpPr>
        <p:spPr>
          <a:xfrm>
            <a:off x="2911197" y="2171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15" name="矩形"/>
          <p:cNvSpPr/>
          <p:nvPr/>
        </p:nvSpPr>
        <p:spPr>
          <a:xfrm>
            <a:off x="5339795" y="2171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16" name="矩形"/>
          <p:cNvSpPr/>
          <p:nvPr/>
        </p:nvSpPr>
        <p:spPr>
          <a:xfrm>
            <a:off x="7768393" y="2171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17" name="矩形"/>
          <p:cNvSpPr/>
          <p:nvPr/>
        </p:nvSpPr>
        <p:spPr>
          <a:xfrm>
            <a:off x="10196990" y="2171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18" name="矩形"/>
          <p:cNvSpPr/>
          <p:nvPr/>
        </p:nvSpPr>
        <p:spPr>
          <a:xfrm>
            <a:off x="482600" y="3949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19" name="矩形"/>
          <p:cNvSpPr/>
          <p:nvPr/>
        </p:nvSpPr>
        <p:spPr>
          <a:xfrm>
            <a:off x="2911197" y="3949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0" name="矩形"/>
          <p:cNvSpPr/>
          <p:nvPr/>
        </p:nvSpPr>
        <p:spPr>
          <a:xfrm>
            <a:off x="5339795" y="3949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1" name="矩形"/>
          <p:cNvSpPr/>
          <p:nvPr/>
        </p:nvSpPr>
        <p:spPr>
          <a:xfrm>
            <a:off x="7768393" y="3949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2" name="矩形"/>
          <p:cNvSpPr/>
          <p:nvPr/>
        </p:nvSpPr>
        <p:spPr>
          <a:xfrm>
            <a:off x="10196990" y="3949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3" name="矩形"/>
          <p:cNvSpPr/>
          <p:nvPr/>
        </p:nvSpPr>
        <p:spPr>
          <a:xfrm>
            <a:off x="482600" y="5727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4" name="矩形"/>
          <p:cNvSpPr/>
          <p:nvPr/>
        </p:nvSpPr>
        <p:spPr>
          <a:xfrm>
            <a:off x="2911197" y="5727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5" name="矩形"/>
          <p:cNvSpPr/>
          <p:nvPr/>
        </p:nvSpPr>
        <p:spPr>
          <a:xfrm>
            <a:off x="5339795" y="5727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6" name="矩形"/>
          <p:cNvSpPr/>
          <p:nvPr/>
        </p:nvSpPr>
        <p:spPr>
          <a:xfrm>
            <a:off x="7768393" y="5727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7" name="矩形"/>
          <p:cNvSpPr/>
          <p:nvPr/>
        </p:nvSpPr>
        <p:spPr>
          <a:xfrm>
            <a:off x="10196990" y="5727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8" name="矩形"/>
          <p:cNvSpPr/>
          <p:nvPr/>
        </p:nvSpPr>
        <p:spPr>
          <a:xfrm>
            <a:off x="482600" y="7505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29" name="矩形"/>
          <p:cNvSpPr/>
          <p:nvPr/>
        </p:nvSpPr>
        <p:spPr>
          <a:xfrm>
            <a:off x="2911197" y="7505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30" name="矩形"/>
          <p:cNvSpPr/>
          <p:nvPr/>
        </p:nvSpPr>
        <p:spPr>
          <a:xfrm>
            <a:off x="5339795" y="7505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31" name="矩形"/>
          <p:cNvSpPr/>
          <p:nvPr/>
        </p:nvSpPr>
        <p:spPr>
          <a:xfrm>
            <a:off x="7768393" y="7505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32" name="矩形"/>
          <p:cNvSpPr/>
          <p:nvPr/>
        </p:nvSpPr>
        <p:spPr>
          <a:xfrm>
            <a:off x="10196990" y="7505700"/>
            <a:ext cx="2325210" cy="1685876"/>
          </a:xfrm>
          <a:prstGeom prst="rect">
            <a:avLst/>
          </a:prstGeom>
          <a:solidFill>
            <a:srgbClr val="D6D5D5"/>
          </a:solidFill>
          <a:ln w="12700">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33" name="线条"/>
          <p:cNvSpPr/>
          <p:nvPr/>
        </p:nvSpPr>
        <p:spPr>
          <a:xfrm>
            <a:off x="482600" y="1585896"/>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34" name="（注：请在前10个项目页面中摘选以下20个缩略图，完成后请将此文字删除）"/>
          <p:cNvSpPr txBox="1"/>
          <p:nvPr/>
        </p:nvSpPr>
        <p:spPr>
          <a:xfrm>
            <a:off x="7265035" y="881063"/>
            <a:ext cx="5440680" cy="304165"/>
          </a:xfrm>
          <a:prstGeom prst="rect">
            <a:avLst/>
          </a:prstGeom>
          <a:ln w="12700">
            <a:miter lim="400000"/>
          </a:ln>
        </p:spPr>
        <p:txBody>
          <a:bodyPr wrap="squar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（注：请在前10个项目页面中摘选以下20个缩略图，完成后请将此文字删除）</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申请说明"/>
          <p:cNvSpPr txBox="1"/>
          <p:nvPr/>
        </p:nvSpPr>
        <p:spPr>
          <a:xfrm>
            <a:off x="385041" y="580992"/>
            <a:ext cx="1740409"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申请说明</a:t>
            </a:r>
          </a:p>
        </p:txBody>
      </p:sp>
      <p:sp>
        <p:nvSpPr>
          <p:cNvPr id="337"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38" name="线条"/>
          <p:cNvSpPr/>
          <p:nvPr/>
        </p:nvSpPr>
        <p:spPr>
          <a:xfrm>
            <a:off x="482600" y="14790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39" name="感谢您参与深圳市平面设计协会SGDA | 2019年新会员招募申请，…"/>
          <p:cNvSpPr txBox="1"/>
          <p:nvPr/>
        </p:nvSpPr>
        <p:spPr>
          <a:xfrm>
            <a:off x="429442" y="1767819"/>
            <a:ext cx="6132047" cy="608965"/>
          </a:xfrm>
          <a:prstGeom prst="rect">
            <a:avLst/>
          </a:prstGeom>
          <a:ln w="12700">
            <a:miter lim="400000"/>
          </a:ln>
        </p:spPr>
        <p:txBody>
          <a:bodyPr lIns="50800" tIns="50800" rIns="50800" bIns="50800" anchor="ctr">
            <a:spAutoFit/>
          </a:bodyPr>
          <a:lstStyle/>
          <a:p>
            <a:pPr algn="just" defTabSz="457200">
              <a:lnSpc>
                <a:spcPct val="110000"/>
              </a:lnSpc>
              <a:defRPr sz="1500" spc="104">
                <a:latin typeface="Helvetica"/>
                <a:ea typeface="Helvetica"/>
                <a:cs typeface="Helvetica"/>
                <a:sym typeface="Helvetica"/>
              </a:defRPr>
            </a:pPr>
            <a:r>
              <a:rPr dirty="0"/>
              <a:t>感谢您参与深圳市平面设计协会</a:t>
            </a:r>
            <a:r>
              <a:rPr lang="zh-CN" dirty="0">
                <a:ea typeface="宋体" panose="02010600030101010101" pitchFamily="2" charset="-122"/>
              </a:rPr>
              <a:t>（</a:t>
            </a:r>
            <a:r>
              <a:rPr dirty="0"/>
              <a:t>SGDA</a:t>
            </a:r>
            <a:r>
              <a:rPr lang="zh-CN" dirty="0">
                <a:ea typeface="宋体" panose="02010600030101010101" pitchFamily="2" charset="-122"/>
              </a:rPr>
              <a:t>）</a:t>
            </a:r>
            <a:r>
              <a:rPr dirty="0"/>
              <a:t> </a:t>
            </a:r>
            <a:r>
              <a:rPr b="0" dirty="0"/>
              <a:t>|</a:t>
            </a:r>
            <a:r>
              <a:rPr dirty="0"/>
              <a:t> </a:t>
            </a:r>
            <a:r>
              <a:rPr dirty="0" smtClean="0"/>
              <a:t>新</a:t>
            </a:r>
            <a:r>
              <a:rPr dirty="0"/>
              <a:t>会员招募申请，</a:t>
            </a:r>
            <a:endParaRPr dirty="0"/>
          </a:p>
          <a:p>
            <a:pPr algn="just" defTabSz="457200">
              <a:lnSpc>
                <a:spcPct val="110000"/>
              </a:lnSpc>
              <a:defRPr sz="1500" spc="104">
                <a:latin typeface="Helvetica"/>
                <a:ea typeface="Helvetica"/>
                <a:cs typeface="Helvetica"/>
                <a:sym typeface="Helvetica"/>
              </a:defRPr>
            </a:pPr>
            <a:r>
              <a:rPr dirty="0"/>
              <a:t>个人会员申请作品提交规则如下：</a:t>
            </a:r>
            <a:endParaRPr dirty="0"/>
          </a:p>
        </p:txBody>
      </p:sp>
      <p:sp>
        <p:nvSpPr>
          <p:cNvPr id="340" name="所有个人会员申请人必须使用此PPT模版提交作品演示，其它格式文件将不予接受。同时，如演示文稿不符合以下规范，不完整或导致技术问题，则不会最终向评审团提交。…"/>
          <p:cNvSpPr txBox="1"/>
          <p:nvPr/>
        </p:nvSpPr>
        <p:spPr>
          <a:xfrm>
            <a:off x="429442" y="3102836"/>
            <a:ext cx="2835901" cy="5906771"/>
          </a:xfrm>
          <a:prstGeom prst="rect">
            <a:avLst/>
          </a:prstGeom>
          <a:ln w="12700">
            <a:miter lim="400000"/>
          </a:ln>
        </p:spPr>
        <p:txBody>
          <a:bodyPr lIns="50800" tIns="50800" rIns="50800" bIns="50800" anchor="ctr">
            <a:spAutoFit/>
          </a:bodyPr>
          <a:lstStyle/>
          <a:p>
            <a:pPr algn="just" defTabSz="457200">
              <a:lnSpc>
                <a:spcPct val="110000"/>
              </a:lnSpc>
              <a:defRPr sz="1100" b="0">
                <a:solidFill>
                  <a:srgbClr val="5E5E5E"/>
                </a:solidFill>
                <a:latin typeface="Helvetica"/>
                <a:ea typeface="Helvetica"/>
                <a:cs typeface="Helvetica"/>
                <a:sym typeface="Helvetica"/>
              </a:defRPr>
            </a:pPr>
            <a:r>
              <a:t>所有个人会员申请人必须使用此PPT模版提交作品演示，其它格式文件将不予接受。同时，如演示文稿不符合以下规范，不完整或导致技术问题，则不会最终向评审团提交。</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1、请尊重此规范模版的布局、顺序和版式处理，它不应该以任何方式改变。</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2、请确保所有文本和标题为中文，并且符合指定的字数长度。</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3、个人会员申请人最少不得少于10个完整的作品项目。每页幻灯片插入一个或两个（大）图像请避免使用几张图像，应避免使用演示软件自带的特效。</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4、如果您需要更多的页面空间放置作品图像或动态视频，请自行复制增加作品展示页面，且每个作品项目展示最多只允许使用3张PPT页面。</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5、重要提示：个人会员申请人除此PPT模版提交作品演示文件以外，无需提供单独的图像和文本文件。如果您的会员申请获得成功，这些作品将从您的PPT作品展示文稿中提取，以便在SGDA网站及相关宣传推广媒体上使用。</a:t>
            </a:r>
          </a:p>
        </p:txBody>
      </p:sp>
      <p:sp>
        <p:nvSpPr>
          <p:cNvPr id="341" name="关于个人会员申请“作品展示”规范"/>
          <p:cNvSpPr txBox="1"/>
          <p:nvPr/>
        </p:nvSpPr>
        <p:spPr>
          <a:xfrm>
            <a:off x="429442" y="2769860"/>
            <a:ext cx="2835901" cy="330201"/>
          </a:xfrm>
          <a:prstGeom prst="rect">
            <a:avLst/>
          </a:prstGeom>
          <a:ln w="12700">
            <a:miter lim="400000"/>
          </a:ln>
        </p:spPr>
        <p:txBody>
          <a:bodyPr lIns="50800" tIns="50800" rIns="50800" bIns="50800" anchor="ctr">
            <a:spAutoFit/>
          </a:bodyPr>
          <a:lstStyle>
            <a:lvl1pPr algn="just" defTabSz="457200">
              <a:lnSpc>
                <a:spcPct val="110000"/>
              </a:lnSpc>
              <a:defRPr sz="1300" spc="26">
                <a:latin typeface="Helvetica"/>
                <a:ea typeface="Helvetica"/>
                <a:cs typeface="Helvetica"/>
                <a:sym typeface="Helvetica"/>
              </a:defRPr>
            </a:lvl1pPr>
          </a:lstStyle>
          <a:p>
            <a:r>
              <a:t>关于个人会员申请“作品展示”规范</a:t>
            </a:r>
          </a:p>
        </p:txBody>
      </p:sp>
      <p:sp>
        <p:nvSpPr>
          <p:cNvPr id="342" name="6、GIF/Mp4格式的动态图形或视频作品应插入PPT模版演示文稿中。静态图像应以jpeg格式插入演示文稿：色彩模式、格式和大小为RGB / 72dpi / 1024 x 768 像素。…"/>
          <p:cNvSpPr txBox="1"/>
          <p:nvPr/>
        </p:nvSpPr>
        <p:spPr>
          <a:xfrm>
            <a:off x="3518303" y="3102835"/>
            <a:ext cx="2835902" cy="5948682"/>
          </a:xfrm>
          <a:prstGeom prst="rect">
            <a:avLst/>
          </a:prstGeom>
          <a:ln w="12700">
            <a:miter lim="400000"/>
          </a:ln>
        </p:spPr>
        <p:txBody>
          <a:bodyPr lIns="50800" tIns="50800" rIns="50800" bIns="50800" anchor="ctr">
            <a:spAutoFit/>
          </a:bodyPr>
          <a:lstStyle/>
          <a:p>
            <a:pPr algn="just" defTabSz="457200">
              <a:lnSpc>
                <a:spcPct val="110000"/>
              </a:lnSpc>
              <a:defRPr sz="1100" b="0">
                <a:solidFill>
                  <a:srgbClr val="5E5E5E"/>
                </a:solidFill>
                <a:latin typeface="Helvetica"/>
                <a:ea typeface="Helvetica"/>
                <a:cs typeface="Helvetica"/>
                <a:sym typeface="Helvetica"/>
              </a:defRPr>
            </a:pPr>
            <a:r>
              <a:t>6、GIF/Mp4格式的动态图形或视频作品应插入PPT模版演示文稿中。静态图像应以jpeg格式插入演示文稿：色彩模式、格式和大小为RGB / 72dpi / 1024 x 768 像素。 </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7、所有动态图形或视频都应采用GIF或Mp4格式。视频的最长时间请不要超过10分钟。请确保文件大小和清晰度，以方便作品展示效果和后期文件管理。 </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8、个人会员申请人提供的所有网站和线上作品展示URL链接都应该是超链接的，以方便评委会在线访问。在必要时，评委会将进行网络搜索，建议申请人应确保所有网站、链接等都是可以正常访问的有效链接。</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9、所涉及的作品专业范围包括：品牌形象、包装、出版物、文字设计、广告与摄影、环境与空间、互联网与多媒体、动画与插画、软件与交互等。</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10、个人会员申请人应确保所提交的申请作品必须为提交者的原创作品，并对其所提交的申请作品的版权与著作权承担完整法律责任，不得侵犯他⼈知识产权，由此引发的一切纠纷，其法律和民事责任均由申请人自行承担。</a:t>
            </a:r>
          </a:p>
        </p:txBody>
      </p:sp>
      <p:sp>
        <p:nvSpPr>
          <p:cNvPr id="343" name="11、个人会员申请人提交的申请作品为在公司或团队内参与设计的作品项目，需得到其所在公司或团队参与者的同意；如拥有署名权的公司或团队提出异议并被确认为侵权作品，SGDA有权取消申请者的参会资格。…"/>
          <p:cNvSpPr txBox="1"/>
          <p:nvPr/>
        </p:nvSpPr>
        <p:spPr>
          <a:xfrm>
            <a:off x="6627701" y="3422240"/>
            <a:ext cx="2835901" cy="4192270"/>
          </a:xfrm>
          <a:prstGeom prst="rect">
            <a:avLst/>
          </a:prstGeom>
          <a:ln w="12700">
            <a:miter lim="400000"/>
          </a:ln>
        </p:spPr>
        <p:txBody>
          <a:bodyPr lIns="50800" tIns="50800" rIns="50800" bIns="50800" anchor="ctr">
            <a:spAutoFit/>
          </a:bodyPr>
          <a:lstStyle/>
          <a:p>
            <a:pPr algn="just" defTabSz="457200">
              <a:lnSpc>
                <a:spcPct val="110000"/>
              </a:lnSpc>
              <a:defRPr sz="1100" b="0">
                <a:solidFill>
                  <a:srgbClr val="5E5E5E"/>
                </a:solidFill>
                <a:latin typeface="Helvetica"/>
                <a:ea typeface="Helvetica"/>
                <a:cs typeface="Helvetica"/>
                <a:sym typeface="Helvetica"/>
              </a:defRPr>
            </a:pPr>
            <a:r>
              <a:t>11、个人会员申请人提交的申请作品为在公司或团队内参与设计的作品项目，需得到其所在公司或团队参与者的同意；如拥有署名权的公司或团队提出异议并被确认为侵权作品，SGDA有权取消申请者的参会资格。</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12、“创作年份”是指项目执行的特定年份。通过提交作品的创作年份，个人会员申请人成功申请后同意将她/他的作品的展示权授予深圳市平面设计协会</a:t>
            </a:r>
            <a:r>
              <a:rPr lang="zh-CN">
                <a:ea typeface="宋体" panose="02010600030101010101" pitchFamily="2" charset="-122"/>
              </a:rPr>
              <a:t>（</a:t>
            </a:r>
            <a:r>
              <a:t>SGDA</a:t>
            </a:r>
            <a:r>
              <a:rPr lang="zh-CN">
                <a:ea typeface="宋体" panose="02010600030101010101" pitchFamily="2" charset="-122"/>
              </a:rPr>
              <a:t>）</a:t>
            </a:r>
            <a:r>
              <a:t>，以便将其纳入SGDA网站和未来的SGDA出版物。</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13、个人会员、团体会员申请文件请登录SGDA官方网站www.sgda.cc，“协会介绍 / 入会申请”页面下载。</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14、个人会员申请文件包括：</a:t>
            </a:r>
          </a:p>
          <a:p>
            <a:pPr algn="just" defTabSz="457200">
              <a:lnSpc>
                <a:spcPct val="110000"/>
              </a:lnSpc>
              <a:defRPr sz="1100" b="0">
                <a:solidFill>
                  <a:srgbClr val="5E5E5E"/>
                </a:solidFill>
                <a:latin typeface="Helvetica"/>
                <a:ea typeface="Helvetica"/>
                <a:cs typeface="Helvetica"/>
                <a:sym typeface="Helvetica"/>
              </a:defRPr>
            </a:pPr>
            <a:r>
              <a:t>个人会员申请表A_1.xlx</a:t>
            </a:r>
          </a:p>
          <a:p>
            <a:pPr algn="just" defTabSz="457200">
              <a:lnSpc>
                <a:spcPct val="110000"/>
              </a:lnSpc>
              <a:defRPr sz="1100" b="0">
                <a:solidFill>
                  <a:srgbClr val="5E5E5E"/>
                </a:solidFill>
                <a:latin typeface="Helvetica"/>
                <a:ea typeface="Helvetica"/>
                <a:cs typeface="Helvetica"/>
                <a:sym typeface="Helvetica"/>
              </a:defRPr>
            </a:pPr>
            <a:r>
              <a:t>个人会员申请表A_2.xlx</a:t>
            </a:r>
          </a:p>
          <a:p>
            <a:pPr algn="just" defTabSz="457200">
              <a:lnSpc>
                <a:spcPct val="110000"/>
              </a:lnSpc>
              <a:defRPr sz="1100" b="0">
                <a:solidFill>
                  <a:srgbClr val="5E5E5E"/>
                </a:solidFill>
                <a:latin typeface="Helvetica"/>
                <a:ea typeface="Helvetica"/>
                <a:cs typeface="Helvetica"/>
                <a:sym typeface="Helvetica"/>
              </a:defRPr>
            </a:pPr>
            <a:r>
              <a:t>个人会员申请人简介及作品展示.ppt</a:t>
            </a:r>
          </a:p>
          <a:p>
            <a:pPr algn="just" defTabSz="457200">
              <a:lnSpc>
                <a:spcPct val="110000"/>
              </a:lnSpc>
              <a:defRPr sz="1100" b="0">
                <a:solidFill>
                  <a:srgbClr val="5E5E5E"/>
                </a:solidFill>
                <a:latin typeface="Helvetica"/>
                <a:ea typeface="Helvetica"/>
                <a:cs typeface="Helvetica"/>
                <a:sym typeface="Helvetica"/>
              </a:defRPr>
            </a:pPr>
          </a:p>
          <a:p>
            <a:pPr algn="just" defTabSz="457200">
              <a:lnSpc>
                <a:spcPct val="110000"/>
              </a:lnSpc>
              <a:defRPr sz="1100" b="0">
                <a:solidFill>
                  <a:srgbClr val="5E5E5E"/>
                </a:solidFill>
                <a:latin typeface="Helvetica"/>
                <a:ea typeface="Helvetica"/>
                <a:cs typeface="Helvetica"/>
                <a:sym typeface="Helvetica"/>
              </a:defRPr>
            </a:pPr>
            <a:r>
              <a:t>15、此申请文件仅限个人会员申请人使用。</a:t>
            </a:r>
          </a:p>
        </p:txBody>
      </p:sp>
      <p:sp>
        <p:nvSpPr>
          <p:cNvPr id="344" name="线条"/>
          <p:cNvSpPr/>
          <p:nvPr/>
        </p:nvSpPr>
        <p:spPr>
          <a:xfrm>
            <a:off x="482600" y="2578163"/>
            <a:ext cx="2729585" cy="1"/>
          </a:xfrm>
          <a:prstGeom prst="line">
            <a:avLst/>
          </a:prstGeom>
          <a:ln w="127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45" name="本协会新会员评审工作采用一次集中审核。…"/>
          <p:cNvSpPr txBox="1"/>
          <p:nvPr/>
        </p:nvSpPr>
        <p:spPr>
          <a:xfrm>
            <a:off x="9737099" y="3184433"/>
            <a:ext cx="2820918" cy="1217295"/>
          </a:xfrm>
          <a:prstGeom prst="rect">
            <a:avLst/>
          </a:prstGeom>
          <a:ln w="12700">
            <a:miter lim="400000"/>
          </a:ln>
        </p:spPr>
        <p:txBody>
          <a:bodyPr lIns="50800" tIns="50800" rIns="50800" bIns="50800" anchor="ctr">
            <a:spAutoFit/>
          </a:bodyPr>
          <a:lstStyle/>
          <a:p>
            <a:pPr algn="just" defTabSz="457200">
              <a:lnSpc>
                <a:spcPct val="110000"/>
              </a:lnSpc>
              <a:defRPr sz="1100" b="0" spc="-22">
                <a:solidFill>
                  <a:srgbClr val="5E5E5E"/>
                </a:solidFill>
                <a:latin typeface="Helvetica"/>
                <a:ea typeface="Helvetica"/>
                <a:cs typeface="Helvetica"/>
                <a:sym typeface="Helvetica"/>
              </a:defRPr>
            </a:pPr>
            <a:r>
              <a:t>本协会新会员评审工作采用一次集中审核。</a:t>
            </a:r>
          </a:p>
          <a:p>
            <a:pPr algn="just" defTabSz="457200">
              <a:lnSpc>
                <a:spcPct val="110000"/>
              </a:lnSpc>
              <a:defRPr sz="1100" b="0" spc="-22">
                <a:solidFill>
                  <a:srgbClr val="5E5E5E"/>
                </a:solidFill>
                <a:latin typeface="Helvetica"/>
                <a:ea typeface="Helvetica"/>
                <a:cs typeface="Helvetica"/>
                <a:sym typeface="Helvetica"/>
              </a:defRPr>
            </a:pPr>
          </a:p>
          <a:p>
            <a:pPr algn="just" defTabSz="457200">
              <a:lnSpc>
                <a:spcPct val="110000"/>
              </a:lnSpc>
              <a:defRPr sz="1100" b="0" spc="-22">
                <a:solidFill>
                  <a:srgbClr val="5E5E5E"/>
                </a:solidFill>
                <a:latin typeface="Helvetica"/>
                <a:ea typeface="Helvetica"/>
                <a:cs typeface="Helvetica"/>
                <a:sym typeface="Helvetica"/>
              </a:defRPr>
            </a:pPr>
            <a:r>
              <a:t>此次新会员招募的截止日期为：</a:t>
            </a:r>
            <a:r>
              <a:rPr lang="en-US"/>
              <a:t>2024</a:t>
            </a:r>
            <a:r>
              <a:t>年1</a:t>
            </a:r>
            <a:r>
              <a:rPr lang="en-US"/>
              <a:t>1</a:t>
            </a:r>
            <a:r>
              <a:t>月</a:t>
            </a:r>
            <a:r>
              <a:rPr lang="en-US"/>
              <a:t>06</a:t>
            </a:r>
            <a:r>
              <a:t>日24:00前，逾期不予受理。评审结束后，新会员名单统一在SGDA官网、公众号发布，敬请关注。</a:t>
            </a:r>
          </a:p>
        </p:txBody>
      </p:sp>
      <p:sp>
        <p:nvSpPr>
          <p:cNvPr id="346" name="入会咨询"/>
          <p:cNvSpPr txBox="1"/>
          <p:nvPr/>
        </p:nvSpPr>
        <p:spPr>
          <a:xfrm>
            <a:off x="9737099" y="4911366"/>
            <a:ext cx="853560" cy="330201"/>
          </a:xfrm>
          <a:prstGeom prst="rect">
            <a:avLst/>
          </a:prstGeom>
          <a:ln w="12700">
            <a:miter lim="400000"/>
          </a:ln>
        </p:spPr>
        <p:txBody>
          <a:bodyPr lIns="50800" tIns="50800" rIns="50800" bIns="50800" anchor="ctr">
            <a:spAutoFit/>
          </a:bodyPr>
          <a:lstStyle>
            <a:lvl1pPr algn="just" defTabSz="457200">
              <a:lnSpc>
                <a:spcPct val="110000"/>
              </a:lnSpc>
              <a:defRPr sz="1300" spc="26">
                <a:latin typeface="Helvetica"/>
                <a:ea typeface="Helvetica"/>
                <a:cs typeface="Helvetica"/>
                <a:sym typeface="Helvetica"/>
              </a:defRPr>
            </a:lvl1pPr>
          </a:lstStyle>
          <a:p>
            <a:r>
              <a:t>入会咨询</a:t>
            </a:r>
          </a:p>
        </p:txBody>
      </p:sp>
      <p:sp>
        <p:nvSpPr>
          <p:cNvPr id="347" name="深圳市平面设计协会（SGDA）秘书处…"/>
          <p:cNvSpPr txBox="1"/>
          <p:nvPr/>
        </p:nvSpPr>
        <p:spPr>
          <a:xfrm>
            <a:off x="9737099" y="5447911"/>
            <a:ext cx="2820918" cy="1031240"/>
          </a:xfrm>
          <a:prstGeom prst="rect">
            <a:avLst/>
          </a:prstGeom>
          <a:ln w="12700">
            <a:miter lim="400000"/>
          </a:ln>
        </p:spPr>
        <p:txBody>
          <a:bodyPr lIns="50800" tIns="50800" rIns="50800" bIns="50800" anchor="ctr">
            <a:spAutoFit/>
          </a:bodyPr>
          <a:lstStyle/>
          <a:p>
            <a:pPr algn="just" defTabSz="457200">
              <a:lnSpc>
                <a:spcPct val="110000"/>
              </a:lnSpc>
              <a:defRPr sz="1100" b="0" spc="-22">
                <a:solidFill>
                  <a:srgbClr val="5E5E5E"/>
                </a:solidFill>
                <a:latin typeface="Helvetica"/>
                <a:ea typeface="Helvetica"/>
                <a:cs typeface="Helvetica"/>
                <a:sym typeface="Helvetica"/>
              </a:defRPr>
            </a:pPr>
            <a:r>
              <a:t>深圳市平面设计协会（SGDA）秘书处</a:t>
            </a:r>
          </a:p>
          <a:p>
            <a:pPr algn="just" defTabSz="457200">
              <a:lnSpc>
                <a:spcPct val="110000"/>
              </a:lnSpc>
              <a:defRPr sz="1100" b="0" spc="-22">
                <a:solidFill>
                  <a:srgbClr val="5E5E5E"/>
                </a:solidFill>
                <a:latin typeface="Helvetica"/>
                <a:ea typeface="Helvetica"/>
                <a:cs typeface="Helvetica"/>
                <a:sym typeface="Helvetica"/>
              </a:defRPr>
            </a:pPr>
            <a:r>
              <a:t>深圳市南山区南头古城北街iF工厂二层20</a:t>
            </a:r>
            <a:r>
              <a:rPr lang="en-US"/>
              <a:t>8</a:t>
            </a:r>
            <a:endParaRPr lang="en-US"/>
          </a:p>
          <a:p>
            <a:pPr algn="just" defTabSz="457200">
              <a:lnSpc>
                <a:spcPct val="110000"/>
              </a:lnSpc>
              <a:defRPr sz="1100" b="0" spc="-22">
                <a:solidFill>
                  <a:srgbClr val="5E5E5E"/>
                </a:solidFill>
                <a:latin typeface="Helvetica"/>
                <a:ea typeface="Helvetica"/>
                <a:cs typeface="Helvetica"/>
                <a:sym typeface="Helvetica"/>
              </a:defRPr>
            </a:pPr>
            <a:r>
              <a:t>电话：0755 - 88606391</a:t>
            </a:r>
          </a:p>
          <a:p>
            <a:pPr algn="just" defTabSz="457200">
              <a:lnSpc>
                <a:spcPct val="110000"/>
              </a:lnSpc>
              <a:defRPr sz="1100" b="0" spc="-22">
                <a:solidFill>
                  <a:srgbClr val="5E5E5E"/>
                </a:solidFill>
                <a:latin typeface="Helvetica"/>
                <a:ea typeface="Helvetica"/>
                <a:cs typeface="Helvetica"/>
                <a:sym typeface="Helvetica"/>
              </a:defRPr>
            </a:pPr>
            <a:r>
              <a:t>邮箱：info@sgda.cc</a:t>
            </a:r>
          </a:p>
          <a:p>
            <a:pPr algn="just" defTabSz="457200">
              <a:lnSpc>
                <a:spcPct val="110000"/>
              </a:lnSpc>
              <a:defRPr sz="1100" b="0" spc="-22">
                <a:solidFill>
                  <a:srgbClr val="5E5E5E"/>
                </a:solidFill>
                <a:latin typeface="Helvetica"/>
                <a:ea typeface="Helvetica"/>
                <a:cs typeface="Helvetica"/>
                <a:sym typeface="Helvetica"/>
              </a:defRPr>
            </a:pPr>
            <a:r>
              <a:t>联系人：林楚微（副秘书长）</a:t>
            </a:r>
          </a:p>
        </p:txBody>
      </p:sp>
      <p:sp>
        <p:nvSpPr>
          <p:cNvPr id="348" name="特别提示"/>
          <p:cNvSpPr txBox="1"/>
          <p:nvPr/>
        </p:nvSpPr>
        <p:spPr>
          <a:xfrm>
            <a:off x="9737099" y="2769860"/>
            <a:ext cx="2684741" cy="330201"/>
          </a:xfrm>
          <a:prstGeom prst="rect">
            <a:avLst/>
          </a:prstGeom>
          <a:ln w="12700">
            <a:miter lim="400000"/>
          </a:ln>
        </p:spPr>
        <p:txBody>
          <a:bodyPr lIns="50800" tIns="50800" rIns="50800" bIns="50800" anchor="ctr">
            <a:spAutoFit/>
          </a:bodyPr>
          <a:lstStyle>
            <a:lvl1pPr algn="just" defTabSz="457200">
              <a:lnSpc>
                <a:spcPct val="110000"/>
              </a:lnSpc>
              <a:defRPr sz="1300" spc="26">
                <a:latin typeface="Helvetica"/>
                <a:ea typeface="Helvetica"/>
                <a:cs typeface="Helvetica"/>
                <a:sym typeface="Helvetica"/>
              </a:defRPr>
            </a:lvl1pPr>
          </a:lstStyle>
          <a:p>
            <a:r>
              <a:t>特别提示</a:t>
            </a:r>
          </a:p>
        </p:txBody>
      </p:sp>
      <p:sp>
        <p:nvSpPr>
          <p:cNvPr id="349" name="线条"/>
          <p:cNvSpPr/>
          <p:nvPr/>
        </p:nvSpPr>
        <p:spPr>
          <a:xfrm>
            <a:off x="9800599" y="2571813"/>
            <a:ext cx="2729586" cy="1"/>
          </a:xfrm>
          <a:prstGeom prst="line">
            <a:avLst/>
          </a:prstGeom>
          <a:ln w="127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50" name="线条"/>
          <p:cNvSpPr/>
          <p:nvPr/>
        </p:nvSpPr>
        <p:spPr>
          <a:xfrm>
            <a:off x="9800599" y="4745744"/>
            <a:ext cx="2729586" cy="1"/>
          </a:xfrm>
          <a:prstGeom prst="line">
            <a:avLst/>
          </a:prstGeom>
          <a:ln w="127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pic>
        <p:nvPicPr>
          <p:cNvPr id="351" name="640.jpeg" descr="640.jpeg"/>
          <p:cNvPicPr>
            <a:picLocks noChangeAspect="1"/>
          </p:cNvPicPr>
          <p:nvPr/>
        </p:nvPicPr>
        <p:blipFill>
          <a:blip r:embed="rId1"/>
          <a:stretch>
            <a:fillRect/>
          </a:stretch>
        </p:blipFill>
        <p:spPr>
          <a:xfrm>
            <a:off x="9673048" y="6925474"/>
            <a:ext cx="1843111" cy="1843111"/>
          </a:xfrm>
          <a:prstGeom prst="rect">
            <a:avLst/>
          </a:prstGeom>
          <a:ln w="12700">
            <a:miter lim="400000"/>
            <a:headEnd/>
            <a:tailEnd/>
          </a:ln>
        </p:spPr>
      </p:pic>
      <p:sp>
        <p:nvSpPr>
          <p:cNvPr id="352" name="扫码关注SGDA微信公众号"/>
          <p:cNvSpPr txBox="1"/>
          <p:nvPr/>
        </p:nvSpPr>
        <p:spPr>
          <a:xfrm>
            <a:off x="9733803" y="8727475"/>
            <a:ext cx="1731187" cy="304801"/>
          </a:xfrm>
          <a:prstGeom prst="rect">
            <a:avLst/>
          </a:prstGeom>
          <a:ln w="12700">
            <a:miter lim="400000"/>
          </a:ln>
        </p:spPr>
        <p:txBody>
          <a:bodyPr wrap="none" lIns="50800" tIns="50800" rIns="50800" bIns="50800" anchor="ctr">
            <a:spAutoFit/>
          </a:bodyPr>
          <a:lstStyle>
            <a:lvl1pPr algn="just" defTabSz="457200">
              <a:lnSpc>
                <a:spcPct val="110000"/>
              </a:lnSpc>
              <a:defRPr sz="1100" b="0" spc="-22">
                <a:latin typeface="Helvetica"/>
                <a:ea typeface="Helvetica"/>
                <a:cs typeface="Helvetica"/>
                <a:sym typeface="Helvetica"/>
              </a:defRPr>
            </a:lvl1pPr>
          </a:lstStyle>
          <a:p>
            <a:r>
              <a:t>扫码关注SGDA微信公众号</a:t>
            </a:r>
          </a:p>
        </p:txBody>
      </p:sp>
      <p:sp>
        <p:nvSpPr>
          <p:cNvPr id="353" name="（注：请在演示文稿最终完成，提交申请前删除此页面，谢谢！）"/>
          <p:cNvSpPr txBox="1"/>
          <p:nvPr/>
        </p:nvSpPr>
        <p:spPr>
          <a:xfrm>
            <a:off x="8220941" y="863600"/>
            <a:ext cx="4445509"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（注：请在演示文稿最终完成，提交申请前删除此页面，谢谢！）</a:t>
            </a:r>
          </a:p>
        </p:txBody>
      </p:sp>
      <p:sp>
        <p:nvSpPr>
          <p:cNvPr id="354" name="线条"/>
          <p:cNvSpPr/>
          <p:nvPr/>
        </p:nvSpPr>
        <p:spPr>
          <a:xfrm>
            <a:off x="3571461" y="2578163"/>
            <a:ext cx="2729586" cy="1"/>
          </a:xfrm>
          <a:prstGeom prst="line">
            <a:avLst/>
          </a:prstGeom>
          <a:ln w="127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355" name="线条"/>
          <p:cNvSpPr/>
          <p:nvPr/>
        </p:nvSpPr>
        <p:spPr>
          <a:xfrm>
            <a:off x="6680859" y="2578163"/>
            <a:ext cx="2729586" cy="1"/>
          </a:xfrm>
          <a:prstGeom prst="line">
            <a:avLst/>
          </a:prstGeom>
          <a:ln w="127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推荐信1"/>
          <p:cNvSpPr txBox="1"/>
          <p:nvPr/>
        </p:nvSpPr>
        <p:spPr>
          <a:xfrm>
            <a:off x="1235941" y="2698750"/>
            <a:ext cx="1161641"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推荐信1</a:t>
            </a:r>
          </a:p>
        </p:txBody>
      </p:sp>
      <p:sp>
        <p:nvSpPr>
          <p:cNvPr id="135" name="推荐信2"/>
          <p:cNvSpPr txBox="1"/>
          <p:nvPr/>
        </p:nvSpPr>
        <p:spPr>
          <a:xfrm>
            <a:off x="1235941" y="5441950"/>
            <a:ext cx="1161641"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推荐信2</a:t>
            </a:r>
          </a:p>
        </p:txBody>
      </p:sp>
      <p:sp>
        <p:nvSpPr>
          <p:cNvPr id="136" name="推荐信"/>
          <p:cNvSpPr txBox="1"/>
          <p:nvPr/>
        </p:nvSpPr>
        <p:spPr>
          <a:xfrm>
            <a:off x="410441" y="580992"/>
            <a:ext cx="1333882"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推荐信</a:t>
            </a:r>
          </a:p>
        </p:txBody>
      </p:sp>
      <p:sp>
        <p:nvSpPr>
          <p:cNvPr id="137"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38" name="（注：请在此处填写推荐信或推荐语文字，每项最多不超过150字，填写完成后将此提示文字删除）"/>
          <p:cNvSpPr txBox="1"/>
          <p:nvPr/>
        </p:nvSpPr>
        <p:spPr>
          <a:xfrm>
            <a:off x="7617831" y="871026"/>
            <a:ext cx="3571237" cy="302647"/>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rPr dirty="0"/>
              <a:t>（注</a:t>
            </a:r>
            <a:r>
              <a:rPr dirty="0" smtClean="0"/>
              <a:t>：</a:t>
            </a:r>
            <a:r>
              <a:rPr lang="zh-CN" altLang="en-US" dirty="0" smtClean="0"/>
              <a:t>此页面由深圳</a:t>
            </a:r>
            <a:r>
              <a:rPr lang="zh-CN" altLang="en-US" dirty="0"/>
              <a:t>市平面设计协会专人填写编辑</a:t>
            </a:r>
            <a:r>
              <a:rPr dirty="0" smtClean="0"/>
              <a:t>）</a:t>
            </a:r>
            <a:endParaRPr dirty="0"/>
          </a:p>
        </p:txBody>
      </p:sp>
      <p:sp>
        <p:nvSpPr>
          <p:cNvPr id="139" name="线条"/>
          <p:cNvSpPr/>
          <p:nvPr/>
        </p:nvSpPr>
        <p:spPr>
          <a:xfrm>
            <a:off x="482600" y="1980066"/>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申请团体简介"/>
          <p:cNvSpPr txBox="1"/>
          <p:nvPr/>
        </p:nvSpPr>
        <p:spPr>
          <a:xfrm>
            <a:off x="410441" y="597521"/>
            <a:ext cx="1745093" cy="652743"/>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rPr lang="zh-CN" altLang="en-US" dirty="0" smtClean="0"/>
              <a:t>个人</a:t>
            </a:r>
            <a:r>
              <a:rPr dirty="0" smtClean="0"/>
              <a:t>简介</a:t>
            </a:r>
            <a:endParaRPr dirty="0"/>
          </a:p>
        </p:txBody>
      </p:sp>
      <p:sp>
        <p:nvSpPr>
          <p:cNvPr id="142"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43" name="（注：请在此处填写简介文字，最多150字，填写完成后请将此提示文字删除）"/>
          <p:cNvSpPr txBox="1"/>
          <p:nvPr/>
        </p:nvSpPr>
        <p:spPr>
          <a:xfrm>
            <a:off x="7446241" y="863600"/>
            <a:ext cx="5288046"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（注：请在此处填写简介文字，最多150字，填写完成后请将此提示文字删除）</a:t>
            </a:r>
          </a:p>
        </p:txBody>
      </p:sp>
      <p:sp>
        <p:nvSpPr>
          <p:cNvPr id="144" name="线条"/>
          <p:cNvSpPr/>
          <p:nvPr/>
        </p:nvSpPr>
        <p:spPr>
          <a:xfrm>
            <a:off x="482600" y="1980066"/>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奖项及荣誉"/>
          <p:cNvSpPr txBox="1"/>
          <p:nvPr/>
        </p:nvSpPr>
        <p:spPr>
          <a:xfrm>
            <a:off x="410441" y="580992"/>
            <a:ext cx="2146936"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奖项及荣誉</a:t>
            </a:r>
          </a:p>
        </p:txBody>
      </p:sp>
      <p:sp>
        <p:nvSpPr>
          <p:cNvPr id="147"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48" name="（注：请在此处填写奖项、入选或获奖证书扫描件等荣誉信息，填写完成后请将此提示文字删除）"/>
          <p:cNvSpPr txBox="1"/>
          <p:nvPr/>
        </p:nvSpPr>
        <p:spPr>
          <a:xfrm>
            <a:off x="6163541" y="863600"/>
            <a:ext cx="6536437"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（注：请在此处填写奖项、入选或获奖证书扫描件等荣誉信息，填写完成后请将此提示文字删除）</a:t>
            </a:r>
          </a:p>
        </p:txBody>
      </p:sp>
      <p:sp>
        <p:nvSpPr>
          <p:cNvPr id="149" name="线条"/>
          <p:cNvSpPr/>
          <p:nvPr/>
        </p:nvSpPr>
        <p:spPr>
          <a:xfrm>
            <a:off x="482600" y="1980066"/>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作品展示1"/>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作品展示1</a:t>
            </a:r>
          </a:p>
        </p:txBody>
      </p:sp>
      <p:sp>
        <p:nvSpPr>
          <p:cNvPr id="152"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53"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54" name="（注：请在此处填写作品相关信息，填写完成后请将此提示文字删除）"/>
          <p:cNvSpPr txBox="1"/>
          <p:nvPr/>
        </p:nvSpPr>
        <p:spPr>
          <a:xfrm>
            <a:off x="79669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
        <p:nvSpPr>
          <p:cNvPr id="155"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156"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157"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158"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159"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160"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作品展示1"/>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作品展示1</a:t>
            </a:r>
          </a:p>
        </p:txBody>
      </p:sp>
      <p:sp>
        <p:nvSpPr>
          <p:cNvPr id="163"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64"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65"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作品展示2"/>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作品展示2</a:t>
            </a:r>
          </a:p>
        </p:txBody>
      </p:sp>
      <p:sp>
        <p:nvSpPr>
          <p:cNvPr id="168"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69"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70" name="作品类别 _"/>
          <p:cNvSpPr txBox="1"/>
          <p:nvPr/>
        </p:nvSpPr>
        <p:spPr>
          <a:xfrm>
            <a:off x="1207912" y="2214155"/>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作品类别 _</a:t>
            </a:r>
          </a:p>
        </p:txBody>
      </p:sp>
      <p:sp>
        <p:nvSpPr>
          <p:cNvPr id="171" name="客户 _"/>
          <p:cNvSpPr txBox="1"/>
          <p:nvPr/>
        </p:nvSpPr>
        <p:spPr>
          <a:xfrm>
            <a:off x="1207912" y="3546475"/>
            <a:ext cx="941523"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客户 _</a:t>
            </a:r>
          </a:p>
        </p:txBody>
      </p:sp>
      <p:sp>
        <p:nvSpPr>
          <p:cNvPr id="172" name="作品名称 _"/>
          <p:cNvSpPr txBox="1"/>
          <p:nvPr/>
        </p:nvSpPr>
        <p:spPr>
          <a:xfrm>
            <a:off x="6690453" y="2237194"/>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作品名称 _</a:t>
            </a:r>
          </a:p>
        </p:txBody>
      </p:sp>
      <p:sp>
        <p:nvSpPr>
          <p:cNvPr id="173" name="创作年份 _"/>
          <p:cNvSpPr txBox="1"/>
          <p:nvPr/>
        </p:nvSpPr>
        <p:spPr>
          <a:xfrm>
            <a:off x="6690453" y="3569513"/>
            <a:ext cx="1532836"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创作年份 _</a:t>
            </a:r>
          </a:p>
        </p:txBody>
      </p:sp>
      <p:sp>
        <p:nvSpPr>
          <p:cNvPr id="174" name="作品介绍 _"/>
          <p:cNvSpPr txBox="1"/>
          <p:nvPr/>
        </p:nvSpPr>
        <p:spPr>
          <a:xfrm>
            <a:off x="1169812" y="4878794"/>
            <a:ext cx="1532835" cy="520701"/>
          </a:xfrm>
          <a:prstGeom prst="rect">
            <a:avLst/>
          </a:prstGeom>
          <a:ln w="12700">
            <a:miter lim="400000"/>
          </a:ln>
        </p:spPr>
        <p:txBody>
          <a:bodyPr wrap="none" lIns="50800" tIns="50800" rIns="50800" bIns="50800" anchor="ctr">
            <a:spAutoFit/>
          </a:bodyPr>
          <a:lstStyle>
            <a:lvl1pPr algn="l" defTabSz="457200">
              <a:lnSpc>
                <a:spcPct val="110000"/>
              </a:lnSpc>
              <a:defRPr spc="-72">
                <a:solidFill>
                  <a:srgbClr val="5E5E5E"/>
                </a:solidFill>
                <a:latin typeface="Helvetica"/>
                <a:ea typeface="Helvetica"/>
                <a:cs typeface="Helvetica"/>
                <a:sym typeface="Helvetica"/>
              </a:defRPr>
            </a:lvl1pPr>
          </a:lstStyle>
          <a:p>
            <a:r>
              <a:t>作品介绍 _</a:t>
            </a:r>
          </a:p>
        </p:txBody>
      </p:sp>
      <p:sp>
        <p:nvSpPr>
          <p:cNvPr id="175" name="（注：请在此处填写作品相关信息，填写完成后请将此提示文字删除）"/>
          <p:cNvSpPr txBox="1"/>
          <p:nvPr/>
        </p:nvSpPr>
        <p:spPr>
          <a:xfrm>
            <a:off x="7954241" y="863600"/>
            <a:ext cx="4744213" cy="317500"/>
          </a:xfrm>
          <a:prstGeom prst="rect">
            <a:avLst/>
          </a:prstGeom>
          <a:ln w="12700">
            <a:miter lim="400000"/>
          </a:ln>
        </p:spPr>
        <p:txBody>
          <a:bodyPr wrap="none"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（注：请在此处填写作品相关信息，填写完成后请将此提示文字删除）</a:t>
            </a:r>
          </a:p>
        </p:txBody>
      </p:sp>
      <p:sp>
        <p:nvSpPr>
          <p:cNvPr id="176" name="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
          <p:cNvSpPr txBox="1"/>
          <p:nvPr/>
        </p:nvSpPr>
        <p:spPr>
          <a:xfrm>
            <a:off x="1169812" y="5628094"/>
            <a:ext cx="10538176" cy="2578101"/>
          </a:xfrm>
          <a:prstGeom prst="rect">
            <a:avLst/>
          </a:prstGeom>
          <a:ln w="12700">
            <a:miter lim="400000"/>
          </a:ln>
        </p:spPr>
        <p:txBody>
          <a:bodyPr lIns="50800" tIns="50800" rIns="50800" bIns="50800" anchor="ctr">
            <a:spAutoFit/>
          </a:bodyPr>
          <a:lstStyle>
            <a:lvl1pPr algn="just" defTabSz="457200">
              <a:lnSpc>
                <a:spcPct val="130000"/>
              </a:lnSpc>
              <a:defRPr sz="1900" spc="-57">
                <a:solidFill>
                  <a:srgbClr val="929292"/>
                </a:solidFill>
                <a:latin typeface="Helvetica"/>
                <a:ea typeface="Helvetica"/>
                <a:cs typeface="Helvetica"/>
                <a:sym typeface="Helvetica"/>
              </a:defRPr>
            </a:lvl1pPr>
          </a:lstStyle>
          <a:p>
            <a:r>
              <a:t>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作品介绍正文……</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作品展示2"/>
          <p:cNvSpPr txBox="1"/>
          <p:nvPr/>
        </p:nvSpPr>
        <p:spPr>
          <a:xfrm>
            <a:off x="410441" y="580992"/>
            <a:ext cx="1960920" cy="685801"/>
          </a:xfrm>
          <a:prstGeom prst="rect">
            <a:avLst/>
          </a:prstGeom>
          <a:ln w="12700">
            <a:miter lim="400000"/>
          </a:ln>
        </p:spPr>
        <p:txBody>
          <a:bodyPr wrap="none" lIns="50800" tIns="50800" rIns="50800" bIns="50800" anchor="ctr">
            <a:spAutoFit/>
          </a:bodyPr>
          <a:lstStyle>
            <a:lvl1pPr algn="l" defTabSz="457200">
              <a:lnSpc>
                <a:spcPct val="110000"/>
              </a:lnSpc>
              <a:defRPr sz="3300" spc="-98">
                <a:latin typeface="Helvetica"/>
                <a:ea typeface="Helvetica"/>
                <a:cs typeface="Helvetica"/>
                <a:sym typeface="Helvetica"/>
              </a:defRPr>
            </a:lvl1pPr>
          </a:lstStyle>
          <a:p>
            <a:r>
              <a:t>作品展示2</a:t>
            </a:r>
          </a:p>
        </p:txBody>
      </p:sp>
      <p:sp>
        <p:nvSpPr>
          <p:cNvPr id="179" name="线条"/>
          <p:cNvSpPr/>
          <p:nvPr/>
        </p:nvSpPr>
        <p:spPr>
          <a:xfrm>
            <a:off x="482600" y="487880"/>
            <a:ext cx="12039601"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80" name="线条"/>
          <p:cNvSpPr/>
          <p:nvPr/>
        </p:nvSpPr>
        <p:spPr>
          <a:xfrm>
            <a:off x="482600" y="1745747"/>
            <a:ext cx="605592" cy="1"/>
          </a:xfrm>
          <a:prstGeom prst="line">
            <a:avLst/>
          </a:prstGeom>
          <a:ln w="25400">
            <a:solidFill>
              <a:srgbClr val="000000"/>
            </a:solidFill>
            <a:miter lim="400000"/>
          </a:ln>
        </p:spPr>
        <p:txBody>
          <a:bodyPr lIns="50800" tIns="50800" rIns="50800" bIns="50800" anchor="ctr"/>
          <a:lstStyle/>
          <a:p>
            <a:pPr>
              <a:defRPr sz="2200" b="0">
                <a:solidFill>
                  <a:srgbClr val="FFFFFF"/>
                </a:solidFill>
                <a:latin typeface="+mn-lt"/>
                <a:ea typeface="+mn-ea"/>
                <a:cs typeface="+mn-cs"/>
                <a:sym typeface="Helvetica Neue Medium" panose="02000503000000020004"/>
              </a:defRPr>
            </a:pPr>
          </a:p>
        </p:txBody>
      </p:sp>
      <p:sp>
        <p:nvSpPr>
          <p:cNvPr id="181" name="（注：1、作品展示每页幻灯片限1或2张图片，请避免使用演示软件自带的特效；2、GIF / Mp4格式用于动态图形; 3、如果你需要更多展示空间，请复制此页面，注意：每个作品展示最多3张幻灯片；4、完成后请将此提示文字删除）"/>
          <p:cNvSpPr txBox="1"/>
          <p:nvPr/>
        </p:nvSpPr>
        <p:spPr>
          <a:xfrm>
            <a:off x="4534220" y="646397"/>
            <a:ext cx="8041673" cy="554991"/>
          </a:xfrm>
          <a:prstGeom prst="rect">
            <a:avLst/>
          </a:prstGeom>
          <a:ln w="12700">
            <a:miter lim="400000"/>
          </a:ln>
        </p:spPr>
        <p:txBody>
          <a:bodyPr lIns="50800" tIns="50800" rIns="50800" bIns="50800" anchor="ctr">
            <a:spAutoFit/>
          </a:bodyPr>
          <a:lstStyle>
            <a:lvl1pPr algn="just" defTabSz="457200">
              <a:lnSpc>
                <a:spcPct val="110000"/>
              </a:lnSpc>
              <a:defRPr sz="1200" spc="-24">
                <a:solidFill>
                  <a:srgbClr val="929292"/>
                </a:solidFill>
                <a:latin typeface="Helvetica"/>
                <a:ea typeface="Helvetica"/>
                <a:cs typeface="Helvetica"/>
                <a:sym typeface="Helvetica"/>
              </a:defRPr>
            </a:lvl1pPr>
          </a:lstStyle>
          <a:p>
            <a:r>
              <a:t>（注：1、作品展示每页幻灯片限1或2张图片，请避免使用演示软件自带的特效；2、GIF / Mp4格式用于动态图形; 3、如果你需要更多展示空间，请复制此页面，注意：每个作品展示最多3张幻灯片；4、完成后请将此提示文字删除）</a:t>
            </a:r>
          </a:p>
        </p:txBody>
      </p:sp>
    </p:spTree>
  </p:cSld>
  <p:clrMapOvr>
    <a:masterClrMapping/>
  </p:clrMapOvr>
  <p:transition spd="med"/>
</p:sld>
</file>

<file path=ppt/tags/tag1.xml><?xml version="1.0" encoding="utf-8"?>
<p:tagLst xmlns:p="http://schemas.openxmlformats.org/presentationml/2006/main">
  <p:tag name="KSO_WPP_MARK_KEY" val="0f9a1946-1da0-4b3e-9879-a4ac007e3ca8"/>
  <p:tag name="COMMONDATA" val="eyJoZGlkIjoiMTBlYTEyNjg0OWZlYjBmMzVhNjEzY2U4YmJhNDQwNjMifQ=="/>
  <p:tag name="commondata" val="eyJoZGlkIjoiOTc1NmUyZTViYTZiNDUyMzdlNzVjODRiZTAxZDA5YWQifQ=="/>
</p:tagLst>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defRPr kumimoji="0" sz="2200" b="0" i="0" u="none" strike="noStrike" cap="none" spc="0" normalizeH="0" baseline="0">
            <a:ln>
              <a:noFill/>
            </a:ln>
            <a:solidFill>
              <a:srgbClr val="FFFFFF"/>
            </a:solidFill>
            <a:effectLst/>
            <a:uFillTx/>
            <a:latin typeface="+mn-lt"/>
            <a:ea typeface="+mn-ea"/>
            <a:cs typeface="+mn-cs"/>
            <a:sym typeface="Helvetica Neue Medium" panose="020005030000000200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defRPr kumimoji="0" sz="2200" b="0" i="0" u="none" strike="noStrike" cap="none" spc="0" normalizeH="0" baseline="0">
            <a:ln>
              <a:noFill/>
            </a:ln>
            <a:solidFill>
              <a:srgbClr val="FFFFFF"/>
            </a:solidFill>
            <a:effectLst/>
            <a:uFillTx/>
            <a:latin typeface="+mn-lt"/>
            <a:ea typeface="+mn-ea"/>
            <a:cs typeface="+mn-cs"/>
            <a:sym typeface="Helvetica Neue Medium" panose="020005030000000200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defRPr kumimoji="0" sz="2400" b="1" i="0" u="none" strike="noStrike" cap="none" spc="0" normalizeH="0" baseline="0">
            <a:ln>
              <a:noFill/>
            </a:ln>
            <a:solidFill>
              <a:srgbClr val="000000"/>
            </a:solidFill>
            <a:effectLst/>
            <a:uFillTx/>
            <a:latin typeface="Helvetica Neue" panose="02000503000000020004"/>
            <a:ea typeface="Helvetica Neue" panose="02000503000000020004"/>
            <a:cs typeface="Helvetica Neue" panose="02000503000000020004"/>
            <a:sym typeface="Helvetica Neue" panose="02000503000000020004"/>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5768</Words>
  <Application>WPS 演示</Application>
  <PresentationFormat>自定义</PresentationFormat>
  <Paragraphs>301</Paragraphs>
  <Slides>27</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27</vt:i4>
      </vt:variant>
    </vt:vector>
  </HeadingPairs>
  <TitlesOfParts>
    <vt:vector size="41" baseType="lpstr">
      <vt:lpstr>Arial</vt:lpstr>
      <vt:lpstr>宋体</vt:lpstr>
      <vt:lpstr>Wingdings</vt:lpstr>
      <vt:lpstr>Helvetica Neue</vt:lpstr>
      <vt:lpstr>Helvetica Neue Medium</vt:lpstr>
      <vt:lpstr>思源黑体 CN Normal</vt:lpstr>
      <vt:lpstr>Helvetica Neue Light</vt:lpstr>
      <vt:lpstr>Helvetica Neue Thin</vt:lpstr>
      <vt:lpstr>DejaVu Math TeX Gyre</vt:lpstr>
      <vt:lpstr>Helvetica Light</vt:lpstr>
      <vt:lpstr>Helvetica</vt:lpstr>
      <vt:lpstr>微软雅黑</vt:lpstr>
      <vt:lpstr>Arial Unicode MS</vt:lpstr>
      <vt:lpstr>White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Fzz</cp:lastModifiedBy>
  <cp:revision>14</cp:revision>
  <dcterms:created xsi:type="dcterms:W3CDTF">2023-08-25T03:16:00Z</dcterms:created>
  <dcterms:modified xsi:type="dcterms:W3CDTF">2024-08-23T07:39:36Z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E664F6FB3282762F931CE864ADBD1530_42</vt:lpwstr>
  </property>
  <property fmtid="{D5CDD505-2E9C-101B-9397-08002B2CF9AE}" pid="3" name="KSOProductBuildVer">
    <vt:lpwstr>2052-12.1.0.17147</vt:lpwstr>
  </property>
</Properties>
</file>